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6" r:id="rId3"/>
    <p:sldId id="307" r:id="rId4"/>
    <p:sldId id="315" r:id="rId5"/>
    <p:sldId id="316" r:id="rId6"/>
    <p:sldId id="317" r:id="rId7"/>
    <p:sldId id="318" r:id="rId8"/>
    <p:sldId id="319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278" r:id="rId17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63E945-1322-4F92-99B6-AA829BFED2F9}" v="19" dt="2023-05-26T11:52:30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1" autoAdjust="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o Vinni" userId="6648d456d718a1c4" providerId="LiveId" clId="{FA63E945-1322-4F92-99B6-AA829BFED2F9}"/>
    <pc:docChg chg="undo custSel addSld delSld modSld">
      <pc:chgData name="Marko Vinni" userId="6648d456d718a1c4" providerId="LiveId" clId="{FA63E945-1322-4F92-99B6-AA829BFED2F9}" dt="2023-06-06T11:51:02.145" v="1515" actId="20577"/>
      <pc:docMkLst>
        <pc:docMk/>
      </pc:docMkLst>
      <pc:sldChg chg="del">
        <pc:chgData name="Marko Vinni" userId="6648d456d718a1c4" providerId="LiveId" clId="{FA63E945-1322-4F92-99B6-AA829BFED2F9}" dt="2023-04-10T13:08:12.295" v="100" actId="2696"/>
        <pc:sldMkLst>
          <pc:docMk/>
          <pc:sldMk cId="3286588071" sldId="259"/>
        </pc:sldMkLst>
      </pc:sldChg>
      <pc:sldChg chg="del">
        <pc:chgData name="Marko Vinni" userId="6648d456d718a1c4" providerId="LiveId" clId="{FA63E945-1322-4F92-99B6-AA829BFED2F9}" dt="2023-04-10T13:08:18.813" v="103" actId="2696"/>
        <pc:sldMkLst>
          <pc:docMk/>
          <pc:sldMk cId="2880773106" sldId="264"/>
        </pc:sldMkLst>
      </pc:sldChg>
      <pc:sldChg chg="del">
        <pc:chgData name="Marko Vinni" userId="6648d456d718a1c4" providerId="LiveId" clId="{FA63E945-1322-4F92-99B6-AA829BFED2F9}" dt="2023-04-10T13:08:23.634" v="105" actId="2696"/>
        <pc:sldMkLst>
          <pc:docMk/>
          <pc:sldMk cId="3482197203" sldId="270"/>
        </pc:sldMkLst>
      </pc:sldChg>
      <pc:sldChg chg="del">
        <pc:chgData name="Marko Vinni" userId="6648d456d718a1c4" providerId="LiveId" clId="{FA63E945-1322-4F92-99B6-AA829BFED2F9}" dt="2023-04-10T13:08:26.411" v="106" actId="2696"/>
        <pc:sldMkLst>
          <pc:docMk/>
          <pc:sldMk cId="3738781696" sldId="271"/>
        </pc:sldMkLst>
      </pc:sldChg>
      <pc:sldChg chg="del">
        <pc:chgData name="Marko Vinni" userId="6648d456d718a1c4" providerId="LiveId" clId="{FA63E945-1322-4F92-99B6-AA829BFED2F9}" dt="2023-04-10T13:08:29.121" v="107" actId="2696"/>
        <pc:sldMkLst>
          <pc:docMk/>
          <pc:sldMk cId="2797411944" sldId="272"/>
        </pc:sldMkLst>
      </pc:sldChg>
      <pc:sldChg chg="del">
        <pc:chgData name="Marko Vinni" userId="6648d456d718a1c4" providerId="LiveId" clId="{FA63E945-1322-4F92-99B6-AA829BFED2F9}" dt="2023-04-10T13:08:31.159" v="108" actId="2696"/>
        <pc:sldMkLst>
          <pc:docMk/>
          <pc:sldMk cId="3446963355" sldId="273"/>
        </pc:sldMkLst>
      </pc:sldChg>
      <pc:sldChg chg="del">
        <pc:chgData name="Marko Vinni" userId="6648d456d718a1c4" providerId="LiveId" clId="{FA63E945-1322-4F92-99B6-AA829BFED2F9}" dt="2023-04-10T13:08:33.444" v="109" actId="2696"/>
        <pc:sldMkLst>
          <pc:docMk/>
          <pc:sldMk cId="2432107482" sldId="274"/>
        </pc:sldMkLst>
      </pc:sldChg>
      <pc:sldChg chg="del">
        <pc:chgData name="Marko Vinni" userId="6648d456d718a1c4" providerId="LiveId" clId="{FA63E945-1322-4F92-99B6-AA829BFED2F9}" dt="2023-04-10T13:08:35.713" v="110" actId="2696"/>
        <pc:sldMkLst>
          <pc:docMk/>
          <pc:sldMk cId="426340831" sldId="275"/>
        </pc:sldMkLst>
      </pc:sldChg>
      <pc:sldChg chg="del">
        <pc:chgData name="Marko Vinni" userId="6648d456d718a1c4" providerId="LiveId" clId="{FA63E945-1322-4F92-99B6-AA829BFED2F9}" dt="2023-04-10T13:08:37.814" v="111" actId="2696"/>
        <pc:sldMkLst>
          <pc:docMk/>
          <pc:sldMk cId="2626038811" sldId="276"/>
        </pc:sldMkLst>
      </pc:sldChg>
      <pc:sldChg chg="addSp delSp modSp mod">
        <pc:chgData name="Marko Vinni" userId="6648d456d718a1c4" providerId="LiveId" clId="{FA63E945-1322-4F92-99B6-AA829BFED2F9}" dt="2023-04-12T07:45:21.409" v="802" actId="14100"/>
        <pc:sldMkLst>
          <pc:docMk/>
          <pc:sldMk cId="3578485135" sldId="278"/>
        </pc:sldMkLst>
        <pc:spChg chg="mod">
          <ac:chgData name="Marko Vinni" userId="6648d456d718a1c4" providerId="LiveId" clId="{FA63E945-1322-4F92-99B6-AA829BFED2F9}" dt="2023-04-10T13:28:07.307" v="722" actId="20577"/>
          <ac:spMkLst>
            <pc:docMk/>
            <pc:sldMk cId="3578485135" sldId="278"/>
            <ac:spMk id="2" creationId="{00000000-0000-0000-0000-000000000000}"/>
          </ac:spMkLst>
        </pc:spChg>
        <pc:picChg chg="add mod">
          <ac:chgData name="Marko Vinni" userId="6648d456d718a1c4" providerId="LiveId" clId="{FA63E945-1322-4F92-99B6-AA829BFED2F9}" dt="2023-04-12T07:45:21.409" v="802" actId="14100"/>
          <ac:picMkLst>
            <pc:docMk/>
            <pc:sldMk cId="3578485135" sldId="278"/>
            <ac:picMk id="4" creationId="{55E50A5C-21DA-7587-F362-F3F31E281885}"/>
          </ac:picMkLst>
        </pc:picChg>
        <pc:picChg chg="add mod">
          <ac:chgData name="Marko Vinni" userId="6648d456d718a1c4" providerId="LiveId" clId="{FA63E945-1322-4F92-99B6-AA829BFED2F9}" dt="2023-04-12T07:45:14.124" v="800" actId="1076"/>
          <ac:picMkLst>
            <pc:docMk/>
            <pc:sldMk cId="3578485135" sldId="278"/>
            <ac:picMk id="7" creationId="{CCB1329B-A4BD-A6E3-AF9C-2A20B0D64832}"/>
          </ac:picMkLst>
        </pc:picChg>
        <pc:picChg chg="del">
          <ac:chgData name="Marko Vinni" userId="6648d456d718a1c4" providerId="LiveId" clId="{FA63E945-1322-4F92-99B6-AA829BFED2F9}" dt="2023-04-10T13:28:09.759" v="723" actId="478"/>
          <ac:picMkLst>
            <pc:docMk/>
            <pc:sldMk cId="3578485135" sldId="278"/>
            <ac:picMk id="1026" creationId="{00000000-0000-0000-0000-000000000000}"/>
          </ac:picMkLst>
        </pc:picChg>
      </pc:sldChg>
      <pc:sldChg chg="del">
        <pc:chgData name="Marko Vinni" userId="6648d456d718a1c4" providerId="LiveId" clId="{FA63E945-1322-4F92-99B6-AA829BFED2F9}" dt="2023-04-10T13:08:39.965" v="112" actId="2696"/>
        <pc:sldMkLst>
          <pc:docMk/>
          <pc:sldMk cId="1858058927" sldId="280"/>
        </pc:sldMkLst>
      </pc:sldChg>
      <pc:sldChg chg="del">
        <pc:chgData name="Marko Vinni" userId="6648d456d718a1c4" providerId="LiveId" clId="{FA63E945-1322-4F92-99B6-AA829BFED2F9}" dt="2023-04-10T13:08:15.980" v="102" actId="2696"/>
        <pc:sldMkLst>
          <pc:docMk/>
          <pc:sldMk cId="68787528" sldId="284"/>
        </pc:sldMkLst>
      </pc:sldChg>
      <pc:sldChg chg="addSp delSp modSp mod">
        <pc:chgData name="Marko Vinni" userId="6648d456d718a1c4" providerId="LiveId" clId="{FA63E945-1322-4F92-99B6-AA829BFED2F9}" dt="2023-04-10T13:22:18.759" v="382" actId="20577"/>
        <pc:sldMkLst>
          <pc:docMk/>
          <pc:sldMk cId="2948460554" sldId="285"/>
        </pc:sldMkLst>
        <pc:spChg chg="del mod">
          <ac:chgData name="Marko Vinni" userId="6648d456d718a1c4" providerId="LiveId" clId="{FA63E945-1322-4F92-99B6-AA829BFED2F9}" dt="2023-04-10T13:03:29.212" v="4"/>
          <ac:spMkLst>
            <pc:docMk/>
            <pc:sldMk cId="2948460554" sldId="285"/>
            <ac:spMk id="3" creationId="{197059FE-B3A7-4770-AD6D-2AB0D79F2DD3}"/>
          </ac:spMkLst>
        </pc:spChg>
        <pc:spChg chg="mod">
          <ac:chgData name="Marko Vinni" userId="6648d456d718a1c4" providerId="LiveId" clId="{FA63E945-1322-4F92-99B6-AA829BFED2F9}" dt="2023-04-10T13:22:18.759" v="382" actId="20577"/>
          <ac:spMkLst>
            <pc:docMk/>
            <pc:sldMk cId="2948460554" sldId="285"/>
            <ac:spMk id="19" creationId="{EC696F44-EB93-C584-52C0-D2864DBDD1DC}"/>
          </ac:spMkLst>
        </pc:spChg>
        <pc:picChg chg="add mod">
          <ac:chgData name="Marko Vinni" userId="6648d456d718a1c4" providerId="LiveId" clId="{FA63E945-1322-4F92-99B6-AA829BFED2F9}" dt="2023-04-10T13:04:50.379" v="26" actId="14100"/>
          <ac:picMkLst>
            <pc:docMk/>
            <pc:sldMk cId="2948460554" sldId="285"/>
            <ac:picMk id="4" creationId="{3F77FB9D-EF45-CD31-47B4-21588C319CD3}"/>
          </ac:picMkLst>
        </pc:picChg>
        <pc:picChg chg="del">
          <ac:chgData name="Marko Vinni" userId="6648d456d718a1c4" providerId="LiveId" clId="{FA63E945-1322-4F92-99B6-AA829BFED2F9}" dt="2023-04-10T13:03:53.891" v="11" actId="478"/>
          <ac:picMkLst>
            <pc:docMk/>
            <pc:sldMk cId="2948460554" sldId="285"/>
            <ac:picMk id="6" creationId="{ACD81292-BF04-4F89-8341-A9F32B25EA25}"/>
          </ac:picMkLst>
        </pc:picChg>
        <pc:picChg chg="add mod">
          <ac:chgData name="Marko Vinni" userId="6648d456d718a1c4" providerId="LiveId" clId="{FA63E945-1322-4F92-99B6-AA829BFED2F9}" dt="2023-04-10T13:04:42.207" v="24" actId="14100"/>
          <ac:picMkLst>
            <pc:docMk/>
            <pc:sldMk cId="2948460554" sldId="285"/>
            <ac:picMk id="7" creationId="{4C9F1B78-75CC-192A-D098-8A9B534CC1D4}"/>
          </ac:picMkLst>
        </pc:picChg>
      </pc:sldChg>
      <pc:sldChg chg="del">
        <pc:chgData name="Marko Vinni" userId="6648d456d718a1c4" providerId="LiveId" clId="{FA63E945-1322-4F92-99B6-AA829BFED2F9}" dt="2023-04-10T13:08:41.914" v="113" actId="2696"/>
        <pc:sldMkLst>
          <pc:docMk/>
          <pc:sldMk cId="1280963543" sldId="290"/>
        </pc:sldMkLst>
      </pc:sldChg>
      <pc:sldChg chg="del">
        <pc:chgData name="Marko Vinni" userId="6648d456d718a1c4" providerId="LiveId" clId="{FA63E945-1322-4F92-99B6-AA829BFED2F9}" dt="2023-04-10T13:03:11.201" v="2" actId="2696"/>
        <pc:sldMkLst>
          <pc:docMk/>
          <pc:sldMk cId="2602647138" sldId="293"/>
        </pc:sldMkLst>
      </pc:sldChg>
      <pc:sldChg chg="addSp delSp modSp del mod">
        <pc:chgData name="Marko Vinni" userId="6648d456d718a1c4" providerId="LiveId" clId="{FA63E945-1322-4F92-99B6-AA829BFED2F9}" dt="2023-04-10T13:03:05.842" v="1" actId="2696"/>
        <pc:sldMkLst>
          <pc:docMk/>
          <pc:sldMk cId="3762827409" sldId="294"/>
        </pc:sldMkLst>
        <pc:spChg chg="add mod">
          <ac:chgData name="Marko Vinni" userId="6648d456d718a1c4" providerId="LiveId" clId="{FA63E945-1322-4F92-99B6-AA829BFED2F9}" dt="2023-04-10T13:02:58.308" v="0" actId="478"/>
          <ac:spMkLst>
            <pc:docMk/>
            <pc:sldMk cId="3762827409" sldId="294"/>
            <ac:spMk id="6" creationId="{2845A080-2EFD-7D84-7912-0974E0FDF078}"/>
          </ac:spMkLst>
        </pc:spChg>
        <pc:picChg chg="del">
          <ac:chgData name="Marko Vinni" userId="6648d456d718a1c4" providerId="LiveId" clId="{FA63E945-1322-4F92-99B6-AA829BFED2F9}" dt="2023-04-10T13:02:58.308" v="0" actId="478"/>
          <ac:picMkLst>
            <pc:docMk/>
            <pc:sldMk cId="3762827409" sldId="294"/>
            <ac:picMk id="5" creationId="{F75DA8A5-6931-4E6A-B36F-B8092B36B84F}"/>
          </ac:picMkLst>
        </pc:picChg>
      </pc:sldChg>
      <pc:sldChg chg="addSp delSp modSp mod">
        <pc:chgData name="Marko Vinni" userId="6648d456d718a1c4" providerId="LiveId" clId="{FA63E945-1322-4F92-99B6-AA829BFED2F9}" dt="2023-04-10T13:07:50.834" v="97" actId="26606"/>
        <pc:sldMkLst>
          <pc:docMk/>
          <pc:sldMk cId="3548760800" sldId="296"/>
        </pc:sldMkLst>
        <pc:spChg chg="mod">
          <ac:chgData name="Marko Vinni" userId="6648d456d718a1c4" providerId="LiveId" clId="{FA63E945-1322-4F92-99B6-AA829BFED2F9}" dt="2023-04-10T13:07:50.834" v="97" actId="26606"/>
          <ac:spMkLst>
            <pc:docMk/>
            <pc:sldMk cId="3548760800" sldId="296"/>
            <ac:spMk id="2" creationId="{70A8A288-339D-41FA-AF19-9D4D39107858}"/>
          </ac:spMkLst>
        </pc:spChg>
        <pc:spChg chg="add del mod">
          <ac:chgData name="Marko Vinni" userId="6648d456d718a1c4" providerId="LiveId" clId="{FA63E945-1322-4F92-99B6-AA829BFED2F9}" dt="2023-04-10T13:07:26.003" v="72"/>
          <ac:spMkLst>
            <pc:docMk/>
            <pc:sldMk cId="3548760800" sldId="296"/>
            <ac:spMk id="7" creationId="{9F92611A-D791-BBB0-E5C5-DC83F102085E}"/>
          </ac:spMkLst>
        </pc:spChg>
        <pc:picChg chg="add del mod">
          <ac:chgData name="Marko Vinni" userId="6648d456d718a1c4" providerId="LiveId" clId="{FA63E945-1322-4F92-99B6-AA829BFED2F9}" dt="2023-04-10T13:05:50.797" v="69" actId="478"/>
          <ac:picMkLst>
            <pc:docMk/>
            <pc:sldMk cId="3548760800" sldId="296"/>
            <ac:picMk id="3" creationId="{ED989365-88AA-2E4D-5AD6-5D1DAB756005}"/>
          </ac:picMkLst>
        </pc:picChg>
        <pc:picChg chg="del">
          <ac:chgData name="Marko Vinni" userId="6648d456d718a1c4" providerId="LiveId" clId="{FA63E945-1322-4F92-99B6-AA829BFED2F9}" dt="2023-04-10T13:05:36.512" v="62" actId="478"/>
          <ac:picMkLst>
            <pc:docMk/>
            <pc:sldMk cId="3548760800" sldId="296"/>
            <ac:picMk id="4" creationId="{78314857-B14C-4AF9-9DCF-28E37EDCEF05}"/>
          </ac:picMkLst>
        </pc:picChg>
        <pc:picChg chg="del">
          <ac:chgData name="Marko Vinni" userId="6648d456d718a1c4" providerId="LiveId" clId="{FA63E945-1322-4F92-99B6-AA829BFED2F9}" dt="2023-04-10T13:05:57.699" v="71" actId="478"/>
          <ac:picMkLst>
            <pc:docMk/>
            <pc:sldMk cId="3548760800" sldId="296"/>
            <ac:picMk id="6" creationId="{744047D7-2D8A-9F51-ADE5-66CBBABBCC5F}"/>
          </ac:picMkLst>
        </pc:picChg>
        <pc:picChg chg="add mod">
          <ac:chgData name="Marko Vinni" userId="6648d456d718a1c4" providerId="LiveId" clId="{FA63E945-1322-4F92-99B6-AA829BFED2F9}" dt="2023-04-10T13:07:50.834" v="97" actId="26606"/>
          <ac:picMkLst>
            <pc:docMk/>
            <pc:sldMk cId="3548760800" sldId="296"/>
            <ac:picMk id="8" creationId="{E9174446-408F-748A-CA23-4471F72DA4B8}"/>
          </ac:picMkLst>
        </pc:picChg>
      </pc:sldChg>
      <pc:sldChg chg="del">
        <pc:chgData name="Marko Vinni" userId="6648d456d718a1c4" providerId="LiveId" clId="{FA63E945-1322-4F92-99B6-AA829BFED2F9}" dt="2023-04-10T13:08:21.488" v="104" actId="2696"/>
        <pc:sldMkLst>
          <pc:docMk/>
          <pc:sldMk cId="784299133" sldId="302"/>
        </pc:sldMkLst>
      </pc:sldChg>
      <pc:sldChg chg="del">
        <pc:chgData name="Marko Vinni" userId="6648d456d718a1c4" providerId="LiveId" clId="{FA63E945-1322-4F92-99B6-AA829BFED2F9}" dt="2023-04-10T13:08:43.956" v="114" actId="2696"/>
        <pc:sldMkLst>
          <pc:docMk/>
          <pc:sldMk cId="3222620887" sldId="303"/>
        </pc:sldMkLst>
      </pc:sldChg>
      <pc:sldChg chg="del">
        <pc:chgData name="Marko Vinni" userId="6648d456d718a1c4" providerId="LiveId" clId="{FA63E945-1322-4F92-99B6-AA829BFED2F9}" dt="2023-04-10T13:08:47.323" v="115" actId="2696"/>
        <pc:sldMkLst>
          <pc:docMk/>
          <pc:sldMk cId="3969058202" sldId="304"/>
        </pc:sldMkLst>
      </pc:sldChg>
      <pc:sldChg chg="del">
        <pc:chgData name="Marko Vinni" userId="6648d456d718a1c4" providerId="LiveId" clId="{FA63E945-1322-4F92-99B6-AA829BFED2F9}" dt="2023-04-10T13:08:14.044" v="101" actId="2696"/>
        <pc:sldMkLst>
          <pc:docMk/>
          <pc:sldMk cId="1468416383" sldId="305"/>
        </pc:sldMkLst>
      </pc:sldChg>
      <pc:sldChg chg="del">
        <pc:chgData name="Marko Vinni" userId="6648d456d718a1c4" providerId="LiveId" clId="{FA63E945-1322-4F92-99B6-AA829BFED2F9}" dt="2023-04-10T13:08:05.437" v="99" actId="2696"/>
        <pc:sldMkLst>
          <pc:docMk/>
          <pc:sldMk cId="582404277" sldId="306"/>
        </pc:sldMkLst>
      </pc:sldChg>
      <pc:sldChg chg="addSp delSp modSp add mod">
        <pc:chgData name="Marko Vinni" userId="6648d456d718a1c4" providerId="LiveId" clId="{FA63E945-1322-4F92-99B6-AA829BFED2F9}" dt="2023-04-10T13:12:29.812" v="123" actId="14100"/>
        <pc:sldMkLst>
          <pc:docMk/>
          <pc:sldMk cId="2444728803" sldId="307"/>
        </pc:sldMkLst>
        <pc:spChg chg="add del mod">
          <ac:chgData name="Marko Vinni" userId="6648d456d718a1c4" providerId="LiveId" clId="{FA63E945-1322-4F92-99B6-AA829BFED2F9}" dt="2023-04-10T13:12:17.669" v="117"/>
          <ac:spMkLst>
            <pc:docMk/>
            <pc:sldMk cId="2444728803" sldId="307"/>
            <ac:spMk id="4" creationId="{3A75008E-0BF7-221D-6C82-2E9E77B5B5AB}"/>
          </ac:spMkLst>
        </pc:spChg>
        <pc:picChg chg="add mod">
          <ac:chgData name="Marko Vinni" userId="6648d456d718a1c4" providerId="LiveId" clId="{FA63E945-1322-4F92-99B6-AA829BFED2F9}" dt="2023-04-10T13:12:29.812" v="123" actId="14100"/>
          <ac:picMkLst>
            <pc:docMk/>
            <pc:sldMk cId="2444728803" sldId="307"/>
            <ac:picMk id="6" creationId="{69F35358-213A-094C-726D-75ED0B077D2F}"/>
          </ac:picMkLst>
        </pc:picChg>
        <pc:picChg chg="del">
          <ac:chgData name="Marko Vinni" userId="6648d456d718a1c4" providerId="LiveId" clId="{FA63E945-1322-4F92-99B6-AA829BFED2F9}" dt="2023-04-10T13:12:15.777" v="116" actId="478"/>
          <ac:picMkLst>
            <pc:docMk/>
            <pc:sldMk cId="2444728803" sldId="307"/>
            <ac:picMk id="8" creationId="{E9174446-408F-748A-CA23-4471F72DA4B8}"/>
          </ac:picMkLst>
        </pc:picChg>
      </pc:sldChg>
      <pc:sldChg chg="addSp delSp modSp add mod">
        <pc:chgData name="Marko Vinni" userId="6648d456d718a1c4" providerId="LiveId" clId="{FA63E945-1322-4F92-99B6-AA829BFED2F9}" dt="2023-05-26T11:39:07.370" v="1086" actId="20577"/>
        <pc:sldMkLst>
          <pc:docMk/>
          <pc:sldMk cId="1146461769" sldId="308"/>
        </pc:sldMkLst>
        <pc:spChg chg="mod">
          <ac:chgData name="Marko Vinni" userId="6648d456d718a1c4" providerId="LiveId" clId="{FA63E945-1322-4F92-99B6-AA829BFED2F9}" dt="2023-04-10T13:22:08.332" v="377" actId="20577"/>
          <ac:spMkLst>
            <pc:docMk/>
            <pc:sldMk cId="1146461769" sldId="308"/>
            <ac:spMk id="2" creationId="{70A8A288-339D-41FA-AF19-9D4D39107858}"/>
          </ac:spMkLst>
        </pc:spChg>
        <pc:spChg chg="add mod">
          <ac:chgData name="Marko Vinni" userId="6648d456d718a1c4" providerId="LiveId" clId="{FA63E945-1322-4F92-99B6-AA829BFED2F9}" dt="2023-05-26T11:39:07.370" v="1086" actId="20577"/>
          <ac:spMkLst>
            <pc:docMk/>
            <pc:sldMk cId="1146461769" sldId="308"/>
            <ac:spMk id="4" creationId="{F2F9FF31-1B2D-6902-4838-73E52B46FE99}"/>
          </ac:spMkLst>
        </pc:spChg>
        <pc:picChg chg="del">
          <ac:chgData name="Marko Vinni" userId="6648d456d718a1c4" providerId="LiveId" clId="{FA63E945-1322-4F92-99B6-AA829BFED2F9}" dt="2023-04-10T13:12:54.690" v="125" actId="478"/>
          <ac:picMkLst>
            <pc:docMk/>
            <pc:sldMk cId="1146461769" sldId="308"/>
            <ac:picMk id="6" creationId="{69F35358-213A-094C-726D-75ED0B077D2F}"/>
          </ac:picMkLst>
        </pc:picChg>
      </pc:sldChg>
      <pc:sldChg chg="modSp add mod">
        <pc:chgData name="Marko Vinni" userId="6648d456d718a1c4" providerId="LiveId" clId="{FA63E945-1322-4F92-99B6-AA829BFED2F9}" dt="2023-06-06T11:48:22.155" v="1354" actId="20577"/>
        <pc:sldMkLst>
          <pc:docMk/>
          <pc:sldMk cId="4026511379" sldId="309"/>
        </pc:sldMkLst>
        <pc:spChg chg="mod">
          <ac:chgData name="Marko Vinni" userId="6648d456d718a1c4" providerId="LiveId" clId="{FA63E945-1322-4F92-99B6-AA829BFED2F9}" dt="2023-04-10T13:22:03.254" v="373" actId="20577"/>
          <ac:spMkLst>
            <pc:docMk/>
            <pc:sldMk cId="4026511379" sldId="309"/>
            <ac:spMk id="2" creationId="{70A8A288-339D-41FA-AF19-9D4D39107858}"/>
          </ac:spMkLst>
        </pc:spChg>
        <pc:spChg chg="mod">
          <ac:chgData name="Marko Vinni" userId="6648d456d718a1c4" providerId="LiveId" clId="{FA63E945-1322-4F92-99B6-AA829BFED2F9}" dt="2023-06-06T11:48:22.155" v="1354" actId="20577"/>
          <ac:spMkLst>
            <pc:docMk/>
            <pc:sldMk cId="4026511379" sldId="309"/>
            <ac:spMk id="4" creationId="{F2F9FF31-1B2D-6902-4838-73E52B46FE99}"/>
          </ac:spMkLst>
        </pc:spChg>
      </pc:sldChg>
      <pc:sldChg chg="modSp add mod">
        <pc:chgData name="Marko Vinni" userId="6648d456d718a1c4" providerId="LiveId" clId="{FA63E945-1322-4F92-99B6-AA829BFED2F9}" dt="2023-06-06T11:50:02.363" v="1432" actId="20577"/>
        <pc:sldMkLst>
          <pc:docMk/>
          <pc:sldMk cId="4144777687" sldId="310"/>
        </pc:sldMkLst>
        <pc:spChg chg="mod">
          <ac:chgData name="Marko Vinni" userId="6648d456d718a1c4" providerId="LiveId" clId="{FA63E945-1322-4F92-99B6-AA829BFED2F9}" dt="2023-04-10T13:21:57.554" v="369" actId="20577"/>
          <ac:spMkLst>
            <pc:docMk/>
            <pc:sldMk cId="4144777687" sldId="310"/>
            <ac:spMk id="2" creationId="{70A8A288-339D-41FA-AF19-9D4D39107858}"/>
          </ac:spMkLst>
        </pc:spChg>
        <pc:spChg chg="mod">
          <ac:chgData name="Marko Vinni" userId="6648d456d718a1c4" providerId="LiveId" clId="{FA63E945-1322-4F92-99B6-AA829BFED2F9}" dt="2023-06-06T11:50:02.363" v="1432" actId="20577"/>
          <ac:spMkLst>
            <pc:docMk/>
            <pc:sldMk cId="4144777687" sldId="310"/>
            <ac:spMk id="4" creationId="{F2F9FF31-1B2D-6902-4838-73E52B46FE99}"/>
          </ac:spMkLst>
        </pc:spChg>
      </pc:sldChg>
      <pc:sldChg chg="modSp add mod">
        <pc:chgData name="Marko Vinni" userId="6648d456d718a1c4" providerId="LiveId" clId="{FA63E945-1322-4F92-99B6-AA829BFED2F9}" dt="2023-05-26T11:43:02.768" v="1156" actId="27636"/>
        <pc:sldMkLst>
          <pc:docMk/>
          <pc:sldMk cId="4155449563" sldId="311"/>
        </pc:sldMkLst>
        <pc:spChg chg="mod">
          <ac:chgData name="Marko Vinni" userId="6648d456d718a1c4" providerId="LiveId" clId="{FA63E945-1322-4F92-99B6-AA829BFED2F9}" dt="2023-04-10T13:21:51.315" v="365" actId="20577"/>
          <ac:spMkLst>
            <pc:docMk/>
            <pc:sldMk cId="4155449563" sldId="311"/>
            <ac:spMk id="2" creationId="{70A8A288-339D-41FA-AF19-9D4D39107858}"/>
          </ac:spMkLst>
        </pc:spChg>
        <pc:spChg chg="mod">
          <ac:chgData name="Marko Vinni" userId="6648d456d718a1c4" providerId="LiveId" clId="{FA63E945-1322-4F92-99B6-AA829BFED2F9}" dt="2023-05-26T11:43:02.768" v="1156" actId="27636"/>
          <ac:spMkLst>
            <pc:docMk/>
            <pc:sldMk cId="4155449563" sldId="311"/>
            <ac:spMk id="4" creationId="{F2F9FF31-1B2D-6902-4838-73E52B46FE99}"/>
          </ac:spMkLst>
        </pc:spChg>
      </pc:sldChg>
      <pc:sldChg chg="modSp add mod">
        <pc:chgData name="Marko Vinni" userId="6648d456d718a1c4" providerId="LiveId" clId="{FA63E945-1322-4F92-99B6-AA829BFED2F9}" dt="2023-05-26T11:56:08.523" v="1346" actId="313"/>
        <pc:sldMkLst>
          <pc:docMk/>
          <pc:sldMk cId="3446432081" sldId="312"/>
        </pc:sldMkLst>
        <pc:spChg chg="mod">
          <ac:chgData name="Marko Vinni" userId="6648d456d718a1c4" providerId="LiveId" clId="{FA63E945-1322-4F92-99B6-AA829BFED2F9}" dt="2023-05-26T11:56:08.523" v="1346" actId="313"/>
          <ac:spMkLst>
            <pc:docMk/>
            <pc:sldMk cId="3446432081" sldId="312"/>
            <ac:spMk id="4" creationId="{F2F9FF31-1B2D-6902-4838-73E52B46FE99}"/>
          </ac:spMkLst>
        </pc:spChg>
      </pc:sldChg>
      <pc:sldChg chg="modSp add mod">
        <pc:chgData name="Marko Vinni" userId="6648d456d718a1c4" providerId="LiveId" clId="{FA63E945-1322-4F92-99B6-AA829BFED2F9}" dt="2023-06-06T11:51:02.145" v="1515" actId="20577"/>
        <pc:sldMkLst>
          <pc:docMk/>
          <pc:sldMk cId="2580567920" sldId="313"/>
        </pc:sldMkLst>
        <pc:spChg chg="mod">
          <ac:chgData name="Marko Vinni" userId="6648d456d718a1c4" providerId="LiveId" clId="{FA63E945-1322-4F92-99B6-AA829BFED2F9}" dt="2023-06-06T11:51:02.145" v="1515" actId="20577"/>
          <ac:spMkLst>
            <pc:docMk/>
            <pc:sldMk cId="2580567920" sldId="313"/>
            <ac:spMk id="4" creationId="{F2F9FF31-1B2D-6902-4838-73E52B46FE99}"/>
          </ac:spMkLst>
        </pc:spChg>
      </pc:sldChg>
      <pc:sldChg chg="modSp add mod">
        <pc:chgData name="Marko Vinni" userId="6648d456d718a1c4" providerId="LiveId" clId="{FA63E945-1322-4F92-99B6-AA829BFED2F9}" dt="2023-04-10T13:59:01.813" v="768" actId="20577"/>
        <pc:sldMkLst>
          <pc:docMk/>
          <pc:sldMk cId="2527503113" sldId="314"/>
        </pc:sldMkLst>
        <pc:spChg chg="mod">
          <ac:chgData name="Marko Vinni" userId="6648d456d718a1c4" providerId="LiveId" clId="{FA63E945-1322-4F92-99B6-AA829BFED2F9}" dt="2023-04-10T13:59:01.813" v="768" actId="20577"/>
          <ac:spMkLst>
            <pc:docMk/>
            <pc:sldMk cId="2527503113" sldId="314"/>
            <ac:spMk id="4" creationId="{F2F9FF31-1B2D-6902-4838-73E52B46FE99}"/>
          </ac:spMkLst>
        </pc:spChg>
      </pc:sldChg>
      <pc:sldChg chg="addSp delSp modSp add mod">
        <pc:chgData name="Marko Vinni" userId="6648d456d718a1c4" providerId="LiveId" clId="{FA63E945-1322-4F92-99B6-AA829BFED2F9}" dt="2023-04-12T07:43:02.359" v="792" actId="20577"/>
        <pc:sldMkLst>
          <pc:docMk/>
          <pc:sldMk cId="1830300112" sldId="315"/>
        </pc:sldMkLst>
        <pc:spChg chg="mod">
          <ac:chgData name="Marko Vinni" userId="6648d456d718a1c4" providerId="LiveId" clId="{FA63E945-1322-4F92-99B6-AA829BFED2F9}" dt="2023-04-12T07:43:02.359" v="792" actId="20577"/>
          <ac:spMkLst>
            <pc:docMk/>
            <pc:sldMk cId="1830300112" sldId="315"/>
            <ac:spMk id="2" creationId="{70A8A288-339D-41FA-AF19-9D4D39107858}"/>
          </ac:spMkLst>
        </pc:spChg>
        <pc:spChg chg="add del mod">
          <ac:chgData name="Marko Vinni" userId="6648d456d718a1c4" providerId="LiveId" clId="{FA63E945-1322-4F92-99B6-AA829BFED2F9}" dt="2023-04-12T07:42:17.065" v="771"/>
          <ac:spMkLst>
            <pc:docMk/>
            <pc:sldMk cId="1830300112" sldId="315"/>
            <ac:spMk id="4" creationId="{87E5DA63-855A-C104-E141-069535610F2C}"/>
          </ac:spMkLst>
        </pc:spChg>
        <pc:picChg chg="del">
          <ac:chgData name="Marko Vinni" userId="6648d456d718a1c4" providerId="LiveId" clId="{FA63E945-1322-4F92-99B6-AA829BFED2F9}" dt="2023-04-12T07:42:15.009" v="770" actId="478"/>
          <ac:picMkLst>
            <pc:docMk/>
            <pc:sldMk cId="1830300112" sldId="315"/>
            <ac:picMk id="6" creationId="{69F35358-213A-094C-726D-75ED0B077D2F}"/>
          </ac:picMkLst>
        </pc:picChg>
        <pc:picChg chg="add mod">
          <ac:chgData name="Marko Vinni" userId="6648d456d718a1c4" providerId="LiveId" clId="{FA63E945-1322-4F92-99B6-AA829BFED2F9}" dt="2023-04-12T07:42:41.856" v="781" actId="14100"/>
          <ac:picMkLst>
            <pc:docMk/>
            <pc:sldMk cId="1830300112" sldId="315"/>
            <ac:picMk id="7" creationId="{E0F9541D-40E0-B1D2-3856-F925C984E5A9}"/>
          </ac:picMkLst>
        </pc:picChg>
      </pc:sldChg>
      <pc:sldChg chg="addSp delSp modSp new mod">
        <pc:chgData name="Marko Vinni" userId="6648d456d718a1c4" providerId="LiveId" clId="{FA63E945-1322-4F92-99B6-AA829BFED2F9}" dt="2023-05-23T12:38:14.908" v="1022" actId="20577"/>
        <pc:sldMkLst>
          <pc:docMk/>
          <pc:sldMk cId="1334295269" sldId="316"/>
        </pc:sldMkLst>
        <pc:spChg chg="mod">
          <ac:chgData name="Marko Vinni" userId="6648d456d718a1c4" providerId="LiveId" clId="{FA63E945-1322-4F92-99B6-AA829BFED2F9}" dt="2023-05-23T12:38:14.908" v="1022" actId="20577"/>
          <ac:spMkLst>
            <pc:docMk/>
            <pc:sldMk cId="1334295269" sldId="316"/>
            <ac:spMk id="2" creationId="{DB76D06A-6F59-5BA4-6D76-2A7309391A02}"/>
          </ac:spMkLst>
        </pc:spChg>
        <pc:spChg chg="del">
          <ac:chgData name="Marko Vinni" userId="6648d456d718a1c4" providerId="LiveId" clId="{FA63E945-1322-4F92-99B6-AA829BFED2F9}" dt="2023-05-23T12:37:59.612" v="999"/>
          <ac:spMkLst>
            <pc:docMk/>
            <pc:sldMk cId="1334295269" sldId="316"/>
            <ac:spMk id="3" creationId="{B6E45B10-C333-F665-0854-7BD460745330}"/>
          </ac:spMkLst>
        </pc:spChg>
        <pc:picChg chg="add mod">
          <ac:chgData name="Marko Vinni" userId="6648d456d718a1c4" providerId="LiveId" clId="{FA63E945-1322-4F92-99B6-AA829BFED2F9}" dt="2023-05-23T12:38:08.078" v="1004" actId="14100"/>
          <ac:picMkLst>
            <pc:docMk/>
            <pc:sldMk cId="1334295269" sldId="316"/>
            <ac:picMk id="5" creationId="{D6BD025E-3515-1CB2-91B4-07E23FA0B239}"/>
          </ac:picMkLst>
        </pc:picChg>
      </pc:sldChg>
      <pc:sldChg chg="addSp delSp modSp add mod">
        <pc:chgData name="Marko Vinni" userId="6648d456d718a1c4" providerId="LiveId" clId="{FA63E945-1322-4F92-99B6-AA829BFED2F9}" dt="2023-05-23T12:39:37.763" v="1049" actId="14100"/>
        <pc:sldMkLst>
          <pc:docMk/>
          <pc:sldMk cId="423841160" sldId="317"/>
        </pc:sldMkLst>
        <pc:spChg chg="mod">
          <ac:chgData name="Marko Vinni" userId="6648d456d718a1c4" providerId="LiveId" clId="{FA63E945-1322-4F92-99B6-AA829BFED2F9}" dt="2023-05-23T12:38:30.830" v="1043" actId="20577"/>
          <ac:spMkLst>
            <pc:docMk/>
            <pc:sldMk cId="423841160" sldId="317"/>
            <ac:spMk id="2" creationId="{DB76D06A-6F59-5BA4-6D76-2A7309391A02}"/>
          </ac:spMkLst>
        </pc:spChg>
        <pc:spChg chg="add del mod">
          <ac:chgData name="Marko Vinni" userId="6648d456d718a1c4" providerId="LiveId" clId="{FA63E945-1322-4F92-99B6-AA829BFED2F9}" dt="2023-05-23T12:38:44.245" v="1044"/>
          <ac:spMkLst>
            <pc:docMk/>
            <pc:sldMk cId="423841160" sldId="317"/>
            <ac:spMk id="4" creationId="{F08C1AA0-B905-0811-5524-1211DE9D2835}"/>
          </ac:spMkLst>
        </pc:spChg>
        <pc:spChg chg="add del mod">
          <ac:chgData name="Marko Vinni" userId="6648d456d718a1c4" providerId="LiveId" clId="{FA63E945-1322-4F92-99B6-AA829BFED2F9}" dt="2023-05-23T12:39:34.424" v="1046"/>
          <ac:spMkLst>
            <pc:docMk/>
            <pc:sldMk cId="423841160" sldId="317"/>
            <ac:spMk id="8" creationId="{AC3A39B3-D03B-270B-2915-ADDD2557A7DD}"/>
          </ac:spMkLst>
        </pc:spChg>
        <pc:graphicFrameChg chg="add del mod">
          <ac:chgData name="Marko Vinni" userId="6648d456d718a1c4" providerId="LiveId" clId="{FA63E945-1322-4F92-99B6-AA829BFED2F9}" dt="2023-05-23T12:38:46.247" v="1045" actId="478"/>
          <ac:graphicFrameMkLst>
            <pc:docMk/>
            <pc:sldMk cId="423841160" sldId="317"/>
            <ac:graphicFrameMk id="6" creationId="{F196D548-2091-D64A-6DD3-39AEF4CA31DD}"/>
          </ac:graphicFrameMkLst>
        </pc:graphicFrameChg>
        <pc:picChg chg="del">
          <ac:chgData name="Marko Vinni" userId="6648d456d718a1c4" providerId="LiveId" clId="{FA63E945-1322-4F92-99B6-AA829BFED2F9}" dt="2023-05-23T12:38:24.926" v="1024" actId="478"/>
          <ac:picMkLst>
            <pc:docMk/>
            <pc:sldMk cId="423841160" sldId="317"/>
            <ac:picMk id="5" creationId="{D6BD025E-3515-1CB2-91B4-07E23FA0B239}"/>
          </ac:picMkLst>
        </pc:picChg>
        <pc:picChg chg="add mod">
          <ac:chgData name="Marko Vinni" userId="6648d456d718a1c4" providerId="LiveId" clId="{FA63E945-1322-4F92-99B6-AA829BFED2F9}" dt="2023-05-23T12:39:37.763" v="1049" actId="14100"/>
          <ac:picMkLst>
            <pc:docMk/>
            <pc:sldMk cId="423841160" sldId="317"/>
            <ac:picMk id="10" creationId="{7A957E59-81F3-EE75-7E09-482A2E1DB54C}"/>
          </ac:picMkLst>
        </pc:picChg>
      </pc:sldChg>
      <pc:sldChg chg="addSp delSp modSp add mod">
        <pc:chgData name="Marko Vinni" userId="6648d456d718a1c4" providerId="LiveId" clId="{FA63E945-1322-4F92-99B6-AA829BFED2F9}" dt="2023-05-26T11:42:19.067" v="1126" actId="1076"/>
        <pc:sldMkLst>
          <pc:docMk/>
          <pc:sldMk cId="2485215686" sldId="318"/>
        </pc:sldMkLst>
        <pc:spChg chg="mod">
          <ac:chgData name="Marko Vinni" userId="6648d456d718a1c4" providerId="LiveId" clId="{FA63E945-1322-4F92-99B6-AA829BFED2F9}" dt="2023-05-26T11:39:40.016" v="1118" actId="20577"/>
          <ac:spMkLst>
            <pc:docMk/>
            <pc:sldMk cId="2485215686" sldId="318"/>
            <ac:spMk id="2" creationId="{DB76D06A-6F59-5BA4-6D76-2A7309391A02}"/>
          </ac:spMkLst>
        </pc:spChg>
        <pc:spChg chg="add del mod">
          <ac:chgData name="Marko Vinni" userId="6648d456d718a1c4" providerId="LiveId" clId="{FA63E945-1322-4F92-99B6-AA829BFED2F9}" dt="2023-05-26T11:39:59.751" v="1119"/>
          <ac:spMkLst>
            <pc:docMk/>
            <pc:sldMk cId="2485215686" sldId="318"/>
            <ac:spMk id="4" creationId="{B968B16E-BE0A-284C-5BE0-A4E0F9D079DE}"/>
          </ac:spMkLst>
        </pc:spChg>
        <pc:picChg chg="add mod">
          <ac:chgData name="Marko Vinni" userId="6648d456d718a1c4" providerId="LiveId" clId="{FA63E945-1322-4F92-99B6-AA829BFED2F9}" dt="2023-05-26T11:40:02.599" v="1120" actId="1076"/>
          <ac:picMkLst>
            <pc:docMk/>
            <pc:sldMk cId="2485215686" sldId="318"/>
            <ac:picMk id="5" creationId="{6E8B3001-C33F-799B-5322-9944A9FD98EA}"/>
          </ac:picMkLst>
        </pc:picChg>
        <pc:picChg chg="add mod">
          <ac:chgData name="Marko Vinni" userId="6648d456d718a1c4" providerId="LiveId" clId="{FA63E945-1322-4F92-99B6-AA829BFED2F9}" dt="2023-05-26T11:42:19.067" v="1126" actId="1076"/>
          <ac:picMkLst>
            <pc:docMk/>
            <pc:sldMk cId="2485215686" sldId="318"/>
            <ac:picMk id="7" creationId="{51256CF4-6E6B-EF3E-EFAA-40E55D98DC06}"/>
          </ac:picMkLst>
        </pc:picChg>
        <pc:picChg chg="del mod">
          <ac:chgData name="Marko Vinni" userId="6648d456d718a1c4" providerId="LiveId" clId="{FA63E945-1322-4F92-99B6-AA829BFED2F9}" dt="2023-05-26T11:39:30.164" v="1089" actId="478"/>
          <ac:picMkLst>
            <pc:docMk/>
            <pc:sldMk cId="2485215686" sldId="318"/>
            <ac:picMk id="10" creationId="{7A957E59-81F3-EE75-7E09-482A2E1DB54C}"/>
          </ac:picMkLst>
        </pc:picChg>
      </pc:sldChg>
      <pc:sldChg chg="addSp delSp modSp add mod modClrScheme chgLayout">
        <pc:chgData name="Marko Vinni" userId="6648d456d718a1c4" providerId="LiveId" clId="{FA63E945-1322-4F92-99B6-AA829BFED2F9}" dt="2023-05-26T11:53:34.975" v="1297" actId="5793"/>
        <pc:sldMkLst>
          <pc:docMk/>
          <pc:sldMk cId="2180260888" sldId="319"/>
        </pc:sldMkLst>
        <pc:spChg chg="mod">
          <ac:chgData name="Marko Vinni" userId="6648d456d718a1c4" providerId="LiveId" clId="{FA63E945-1322-4F92-99B6-AA829BFED2F9}" dt="2023-05-26T11:53:31.085" v="1295" actId="20577"/>
          <ac:spMkLst>
            <pc:docMk/>
            <pc:sldMk cId="2180260888" sldId="319"/>
            <ac:spMk id="2" creationId="{DB76D06A-6F59-5BA4-6D76-2A7309391A02}"/>
          </ac:spMkLst>
        </pc:spChg>
        <pc:spChg chg="add mod ord">
          <ac:chgData name="Marko Vinni" userId="6648d456d718a1c4" providerId="LiveId" clId="{FA63E945-1322-4F92-99B6-AA829BFED2F9}" dt="2023-05-26T11:53:34.975" v="1297" actId="5793"/>
          <ac:spMkLst>
            <pc:docMk/>
            <pc:sldMk cId="2180260888" sldId="319"/>
            <ac:spMk id="4" creationId="{4C06CC5F-6EC0-AE47-7216-391FD09A0559}"/>
          </ac:spMkLst>
        </pc:spChg>
        <pc:spChg chg="add del mod">
          <ac:chgData name="Marko Vinni" userId="6648d456d718a1c4" providerId="LiveId" clId="{FA63E945-1322-4F92-99B6-AA829BFED2F9}" dt="2023-05-26T11:53:05.386" v="1276" actId="26606"/>
          <ac:spMkLst>
            <pc:docMk/>
            <pc:sldMk cId="2180260888" sldId="319"/>
            <ac:spMk id="1031" creationId="{5C9A0030-D91E-8046-C806-EB5741772052}"/>
          </ac:spMkLst>
        </pc:spChg>
        <pc:spChg chg="add del mod">
          <ac:chgData name="Marko Vinni" userId="6648d456d718a1c4" providerId="LiveId" clId="{FA63E945-1322-4F92-99B6-AA829BFED2F9}" dt="2023-05-26T11:53:05.386" v="1276" actId="26606"/>
          <ac:spMkLst>
            <pc:docMk/>
            <pc:sldMk cId="2180260888" sldId="319"/>
            <ac:spMk id="1033" creationId="{C129C907-0E85-35E4-D728-64000FC0D5F1}"/>
          </ac:spMkLst>
        </pc:spChg>
        <pc:picChg chg="del">
          <ac:chgData name="Marko Vinni" userId="6648d456d718a1c4" providerId="LiveId" clId="{FA63E945-1322-4F92-99B6-AA829BFED2F9}" dt="2023-05-26T11:44:26.327" v="1230" actId="478"/>
          <ac:picMkLst>
            <pc:docMk/>
            <pc:sldMk cId="2180260888" sldId="319"/>
            <ac:picMk id="5" creationId="{6E8B3001-C33F-799B-5322-9944A9FD98EA}"/>
          </ac:picMkLst>
        </pc:picChg>
        <pc:picChg chg="del">
          <ac:chgData name="Marko Vinni" userId="6648d456d718a1c4" providerId="LiveId" clId="{FA63E945-1322-4F92-99B6-AA829BFED2F9}" dt="2023-05-26T11:44:25.507" v="1229" actId="478"/>
          <ac:picMkLst>
            <pc:docMk/>
            <pc:sldMk cId="2180260888" sldId="319"/>
            <ac:picMk id="7" creationId="{51256CF4-6E6B-EF3E-EFAA-40E55D98DC06}"/>
          </ac:picMkLst>
        </pc:picChg>
        <pc:picChg chg="add mod">
          <ac:chgData name="Marko Vinni" userId="6648d456d718a1c4" providerId="LiveId" clId="{FA63E945-1322-4F92-99B6-AA829BFED2F9}" dt="2023-05-26T11:53:12.381" v="1281" actId="26606"/>
          <ac:picMkLst>
            <pc:docMk/>
            <pc:sldMk cId="2180260888" sldId="319"/>
            <ac:picMk id="1026" creationId="{7B670A30-BC8B-2149-D305-66877B842CBF}"/>
          </ac:picMkLst>
        </pc:picChg>
      </pc:sldChg>
    </pc:docChg>
  </pc:docChgLst>
  <pc:docChgLst>
    <pc:chgData name="Marko Vinni" userId="6648d456d718a1c4" providerId="LiveId" clId="{EBE60159-9CC2-4350-A972-3F6AC74D268C}"/>
    <pc:docChg chg="custSel addSld delSld modSld">
      <pc:chgData name="Marko Vinni" userId="6648d456d718a1c4" providerId="LiveId" clId="{EBE60159-9CC2-4350-A972-3F6AC74D268C}" dt="2023-03-27T07:13:38.891" v="1139" actId="14100"/>
      <pc:docMkLst>
        <pc:docMk/>
      </pc:docMkLst>
      <pc:sldChg chg="addSp delSp modSp mod">
        <pc:chgData name="Marko Vinni" userId="6648d456d718a1c4" providerId="LiveId" clId="{EBE60159-9CC2-4350-A972-3F6AC74D268C}" dt="2023-03-20T07:38:55.879" v="1116" actId="14100"/>
        <pc:sldMkLst>
          <pc:docMk/>
          <pc:sldMk cId="2880773106" sldId="264"/>
        </pc:sldMkLst>
        <pc:graphicFrameChg chg="add del mod">
          <ac:chgData name="Marko Vinni" userId="6648d456d718a1c4" providerId="LiveId" clId="{EBE60159-9CC2-4350-A972-3F6AC74D268C}" dt="2023-03-13T08:10:55.855" v="8"/>
          <ac:graphicFrameMkLst>
            <pc:docMk/>
            <pc:sldMk cId="2880773106" sldId="264"/>
            <ac:graphicFrameMk id="4" creationId="{0DCFC450-1BBE-4A9D-9AAA-91A5E20E1D73}"/>
          </ac:graphicFrameMkLst>
        </pc:graphicFrameChg>
        <pc:graphicFrameChg chg="add mod">
          <ac:chgData name="Marko Vinni" userId="6648d456d718a1c4" providerId="LiveId" clId="{EBE60159-9CC2-4350-A972-3F6AC74D268C}" dt="2023-03-20T07:38:55.879" v="1116" actId="14100"/>
          <ac:graphicFrameMkLst>
            <pc:docMk/>
            <pc:sldMk cId="2880773106" sldId="264"/>
            <ac:graphicFrameMk id="4" creationId="{EB8ABF7C-932C-461E-830A-60E30590A11E}"/>
          </ac:graphicFrameMkLst>
        </pc:graphicFrameChg>
        <pc:graphicFrameChg chg="add del mod">
          <ac:chgData name="Marko Vinni" userId="6648d456d718a1c4" providerId="LiveId" clId="{EBE60159-9CC2-4350-A972-3F6AC74D268C}" dt="2023-03-13T08:11:51.454" v="13" actId="478"/>
          <ac:graphicFrameMkLst>
            <pc:docMk/>
            <pc:sldMk cId="2880773106" sldId="264"/>
            <ac:graphicFrameMk id="5" creationId="{EB8ABF7C-932C-461E-830A-60E30590A11E}"/>
          </ac:graphicFrameMkLst>
        </pc:graphicFrameChg>
        <pc:graphicFrameChg chg="add del mod">
          <ac:chgData name="Marko Vinni" userId="6648d456d718a1c4" providerId="LiveId" clId="{EBE60159-9CC2-4350-A972-3F6AC74D268C}" dt="2023-03-20T07:38:38.063" v="1112" actId="478"/>
          <ac:graphicFrameMkLst>
            <pc:docMk/>
            <pc:sldMk cId="2880773106" sldId="264"/>
            <ac:graphicFrameMk id="7" creationId="{44901BBA-2A2C-4AA3-BF6D-09B7FDFE30AA}"/>
          </ac:graphicFrameMkLst>
        </pc:graphicFrameChg>
        <pc:graphicFrameChg chg="del">
          <ac:chgData name="Marko Vinni" userId="6648d456d718a1c4" providerId="LiveId" clId="{EBE60159-9CC2-4350-A972-3F6AC74D268C}" dt="2023-03-13T08:10:44.842" v="6" actId="478"/>
          <ac:graphicFrameMkLst>
            <pc:docMk/>
            <pc:sldMk cId="2880773106" sldId="264"/>
            <ac:graphicFrameMk id="8" creationId="{EB8ABF7C-932C-461E-830A-60E30590A11E}"/>
          </ac:graphicFrameMkLst>
        </pc:graphicFrameChg>
      </pc:sldChg>
      <pc:sldChg chg="addSp delSp modSp mod">
        <pc:chgData name="Marko Vinni" userId="6648d456d718a1c4" providerId="LiveId" clId="{EBE60159-9CC2-4350-A972-3F6AC74D268C}" dt="2023-03-27T07:12:31.293" v="1130" actId="14100"/>
        <pc:sldMkLst>
          <pc:docMk/>
          <pc:sldMk cId="3482197203" sldId="270"/>
        </pc:sldMkLst>
        <pc:spChg chg="mod">
          <ac:chgData name="Marko Vinni" userId="6648d456d718a1c4" providerId="LiveId" clId="{EBE60159-9CC2-4350-A972-3F6AC74D268C}" dt="2023-03-13T08:19:35.454" v="291" actId="20577"/>
          <ac:spMkLst>
            <pc:docMk/>
            <pc:sldMk cId="3482197203" sldId="270"/>
            <ac:spMk id="2" creationId="{00000000-0000-0000-0000-000000000000}"/>
          </ac:spMkLst>
        </pc:spChg>
        <pc:graphicFrameChg chg="add del mod">
          <ac:chgData name="Marko Vinni" userId="6648d456d718a1c4" providerId="LiveId" clId="{EBE60159-9CC2-4350-A972-3F6AC74D268C}" dt="2023-03-27T07:12:31.293" v="1130" actId="14100"/>
          <ac:graphicFrameMkLst>
            <pc:docMk/>
            <pc:sldMk cId="3482197203" sldId="270"/>
            <ac:graphicFrameMk id="4" creationId="{18E8B66C-01F1-4E2B-A9DA-DE87CE0D4DB4}"/>
          </ac:graphicFrameMkLst>
        </pc:graphicFrameChg>
        <pc:graphicFrameChg chg="add del mod">
          <ac:chgData name="Marko Vinni" userId="6648d456d718a1c4" providerId="LiveId" clId="{EBE60159-9CC2-4350-A972-3F6AC74D268C}" dt="2023-03-27T07:12:17.104" v="1126" actId="478"/>
          <ac:graphicFrameMkLst>
            <pc:docMk/>
            <pc:sldMk cId="3482197203" sldId="270"/>
            <ac:graphicFrameMk id="5" creationId="{18E8B66C-01F1-4E2B-A9DA-DE87CE0D4DB4}"/>
          </ac:graphicFrameMkLst>
        </pc:graphicFrameChg>
        <pc:graphicFrameChg chg="del">
          <ac:chgData name="Marko Vinni" userId="6648d456d718a1c4" providerId="LiveId" clId="{EBE60159-9CC2-4350-A972-3F6AC74D268C}" dt="2023-03-13T08:19:38.652" v="292" actId="478"/>
          <ac:graphicFrameMkLst>
            <pc:docMk/>
            <pc:sldMk cId="3482197203" sldId="270"/>
            <ac:graphicFrameMk id="8" creationId="{18E8B66C-01F1-4E2B-A9DA-DE87CE0D4DB4}"/>
          </ac:graphicFrameMkLst>
        </pc:graphicFrameChg>
      </pc:sldChg>
      <pc:sldChg chg="addSp delSp modSp mod">
        <pc:chgData name="Marko Vinni" userId="6648d456d718a1c4" providerId="LiveId" clId="{EBE60159-9CC2-4350-A972-3F6AC74D268C}" dt="2023-03-13T08:21:01.929" v="310" actId="14100"/>
        <pc:sldMkLst>
          <pc:docMk/>
          <pc:sldMk cId="3738781696" sldId="271"/>
        </pc:sldMkLst>
        <pc:spChg chg="mod">
          <ac:chgData name="Marko Vinni" userId="6648d456d718a1c4" providerId="LiveId" clId="{EBE60159-9CC2-4350-A972-3F6AC74D268C}" dt="2023-03-13T08:20:38.369" v="306" actId="14100"/>
          <ac:spMkLst>
            <pc:docMk/>
            <pc:sldMk cId="3738781696" sldId="271"/>
            <ac:spMk id="2" creationId="{00000000-0000-0000-0000-000000000000}"/>
          </ac:spMkLst>
        </pc:spChg>
        <pc:graphicFrameChg chg="add mod">
          <ac:chgData name="Marko Vinni" userId="6648d456d718a1c4" providerId="LiveId" clId="{EBE60159-9CC2-4350-A972-3F6AC74D268C}" dt="2023-03-13T08:21:01.929" v="310" actId="14100"/>
          <ac:graphicFrameMkLst>
            <pc:docMk/>
            <pc:sldMk cId="3738781696" sldId="271"/>
            <ac:graphicFrameMk id="4" creationId="{C729B846-0EDF-4018-8284-42A3EF430EFC}"/>
          </ac:graphicFrameMkLst>
        </pc:graphicFrameChg>
        <pc:graphicFrameChg chg="del">
          <ac:chgData name="Marko Vinni" userId="6648d456d718a1c4" providerId="LiveId" clId="{EBE60159-9CC2-4350-A972-3F6AC74D268C}" dt="2023-03-13T08:20:55.165" v="307" actId="478"/>
          <ac:graphicFrameMkLst>
            <pc:docMk/>
            <pc:sldMk cId="3738781696" sldId="271"/>
            <ac:graphicFrameMk id="7" creationId="{C729B846-0EDF-4018-8284-42A3EF430EFC}"/>
          </ac:graphicFrameMkLst>
        </pc:graphicFrameChg>
      </pc:sldChg>
      <pc:sldChg chg="addSp delSp modSp mod">
        <pc:chgData name="Marko Vinni" userId="6648d456d718a1c4" providerId="LiveId" clId="{EBE60159-9CC2-4350-A972-3F6AC74D268C}" dt="2023-03-13T08:21:41.524" v="316" actId="14100"/>
        <pc:sldMkLst>
          <pc:docMk/>
          <pc:sldMk cId="2797411944" sldId="272"/>
        </pc:sldMkLst>
        <pc:graphicFrameChg chg="add mod">
          <ac:chgData name="Marko Vinni" userId="6648d456d718a1c4" providerId="LiveId" clId="{EBE60159-9CC2-4350-A972-3F6AC74D268C}" dt="2023-03-13T08:21:41.524" v="316" actId="14100"/>
          <ac:graphicFrameMkLst>
            <pc:docMk/>
            <pc:sldMk cId="2797411944" sldId="272"/>
            <ac:graphicFrameMk id="4" creationId="{B4A42B04-6047-4CBE-8C7A-76406979AB46}"/>
          </ac:graphicFrameMkLst>
        </pc:graphicFrameChg>
        <pc:graphicFrameChg chg="del">
          <ac:chgData name="Marko Vinni" userId="6648d456d718a1c4" providerId="LiveId" clId="{EBE60159-9CC2-4350-A972-3F6AC74D268C}" dt="2023-03-13T08:21:32.955" v="312" actId="478"/>
          <ac:graphicFrameMkLst>
            <pc:docMk/>
            <pc:sldMk cId="2797411944" sldId="272"/>
            <ac:graphicFrameMk id="6" creationId="{B4A42B04-6047-4CBE-8C7A-76406979AB46}"/>
          </ac:graphicFrameMkLst>
        </pc:graphicFrameChg>
      </pc:sldChg>
      <pc:sldChg chg="addSp delSp modSp mod">
        <pc:chgData name="Marko Vinni" userId="6648d456d718a1c4" providerId="LiveId" clId="{EBE60159-9CC2-4350-A972-3F6AC74D268C}" dt="2023-03-13T08:22:06.755" v="322" actId="14100"/>
        <pc:sldMkLst>
          <pc:docMk/>
          <pc:sldMk cId="3446963355" sldId="273"/>
        </pc:sldMkLst>
        <pc:spChg chg="mod">
          <ac:chgData name="Marko Vinni" userId="6648d456d718a1c4" providerId="LiveId" clId="{EBE60159-9CC2-4350-A972-3F6AC74D268C}" dt="2023-03-13T08:21:52.873" v="319" actId="20577"/>
          <ac:spMkLst>
            <pc:docMk/>
            <pc:sldMk cId="3446963355" sldId="273"/>
            <ac:spMk id="2" creationId="{00000000-0000-0000-0000-000000000000}"/>
          </ac:spMkLst>
        </pc:spChg>
        <pc:graphicFrameChg chg="add mod">
          <ac:chgData name="Marko Vinni" userId="6648d456d718a1c4" providerId="LiveId" clId="{EBE60159-9CC2-4350-A972-3F6AC74D268C}" dt="2023-03-13T08:22:06.755" v="322" actId="14100"/>
          <ac:graphicFrameMkLst>
            <pc:docMk/>
            <pc:sldMk cId="3446963355" sldId="273"/>
            <ac:graphicFrameMk id="4" creationId="{2C2F32BC-23BA-41D2-BAD9-9FF74DC0984F}"/>
          </ac:graphicFrameMkLst>
        </pc:graphicFrameChg>
        <pc:graphicFrameChg chg="del">
          <ac:chgData name="Marko Vinni" userId="6648d456d718a1c4" providerId="LiveId" clId="{EBE60159-9CC2-4350-A972-3F6AC74D268C}" dt="2023-03-13T08:21:49.874" v="317" actId="478"/>
          <ac:graphicFrameMkLst>
            <pc:docMk/>
            <pc:sldMk cId="3446963355" sldId="273"/>
            <ac:graphicFrameMk id="7" creationId="{2C2F32BC-23BA-41D2-BAD9-9FF74DC0984F}"/>
          </ac:graphicFrameMkLst>
        </pc:graphicFrameChg>
      </pc:sldChg>
      <pc:sldChg chg="addSp delSp modSp mod">
        <pc:chgData name="Marko Vinni" userId="6648d456d718a1c4" providerId="LiveId" clId="{EBE60159-9CC2-4350-A972-3F6AC74D268C}" dt="2023-03-13T08:22:38.879" v="328" actId="14100"/>
        <pc:sldMkLst>
          <pc:docMk/>
          <pc:sldMk cId="2432107482" sldId="274"/>
        </pc:sldMkLst>
        <pc:spChg chg="mod">
          <ac:chgData name="Marko Vinni" userId="6648d456d718a1c4" providerId="LiveId" clId="{EBE60159-9CC2-4350-A972-3F6AC74D268C}" dt="2023-03-13T08:22:18.428" v="324" actId="20577"/>
          <ac:spMkLst>
            <pc:docMk/>
            <pc:sldMk cId="2432107482" sldId="274"/>
            <ac:spMk id="2" creationId="{00000000-0000-0000-0000-000000000000}"/>
          </ac:spMkLst>
        </pc:spChg>
        <pc:graphicFrameChg chg="add mod">
          <ac:chgData name="Marko Vinni" userId="6648d456d718a1c4" providerId="LiveId" clId="{EBE60159-9CC2-4350-A972-3F6AC74D268C}" dt="2023-03-13T08:22:38.879" v="328" actId="14100"/>
          <ac:graphicFrameMkLst>
            <pc:docMk/>
            <pc:sldMk cId="2432107482" sldId="274"/>
            <ac:graphicFrameMk id="4" creationId="{D6F28E2E-FF08-411F-8388-4143588C99A8}"/>
          </ac:graphicFrameMkLst>
        </pc:graphicFrameChg>
        <pc:graphicFrameChg chg="del">
          <ac:chgData name="Marko Vinni" userId="6648d456d718a1c4" providerId="LiveId" clId="{EBE60159-9CC2-4350-A972-3F6AC74D268C}" dt="2023-03-13T08:22:20.660" v="325" actId="478"/>
          <ac:graphicFrameMkLst>
            <pc:docMk/>
            <pc:sldMk cId="2432107482" sldId="274"/>
            <ac:graphicFrameMk id="8" creationId="{D6F28E2E-FF08-411F-8388-4143588C99A8}"/>
          </ac:graphicFrameMkLst>
        </pc:graphicFrameChg>
      </pc:sldChg>
      <pc:sldChg chg="addSp delSp modSp mod">
        <pc:chgData name="Marko Vinni" userId="6648d456d718a1c4" providerId="LiveId" clId="{EBE60159-9CC2-4350-A972-3F6AC74D268C}" dt="2023-03-13T08:23:02.686" v="334" actId="14100"/>
        <pc:sldMkLst>
          <pc:docMk/>
          <pc:sldMk cId="426340831" sldId="275"/>
        </pc:sldMkLst>
        <pc:spChg chg="mod">
          <ac:chgData name="Marko Vinni" userId="6648d456d718a1c4" providerId="LiveId" clId="{EBE60159-9CC2-4350-A972-3F6AC74D268C}" dt="2023-03-13T08:22:45.812" v="330" actId="20577"/>
          <ac:spMkLst>
            <pc:docMk/>
            <pc:sldMk cId="426340831" sldId="275"/>
            <ac:spMk id="2" creationId="{00000000-0000-0000-0000-000000000000}"/>
          </ac:spMkLst>
        </pc:spChg>
        <pc:graphicFrameChg chg="add mod">
          <ac:chgData name="Marko Vinni" userId="6648d456d718a1c4" providerId="LiveId" clId="{EBE60159-9CC2-4350-A972-3F6AC74D268C}" dt="2023-03-13T08:23:02.686" v="334" actId="14100"/>
          <ac:graphicFrameMkLst>
            <pc:docMk/>
            <pc:sldMk cId="426340831" sldId="275"/>
            <ac:graphicFrameMk id="4" creationId="{019A5BEB-314C-4246-8D32-9F7D5FD7A4AF}"/>
          </ac:graphicFrameMkLst>
        </pc:graphicFrameChg>
        <pc:graphicFrameChg chg="del">
          <ac:chgData name="Marko Vinni" userId="6648d456d718a1c4" providerId="LiveId" clId="{EBE60159-9CC2-4350-A972-3F6AC74D268C}" dt="2023-03-13T08:22:49.473" v="331" actId="478"/>
          <ac:graphicFrameMkLst>
            <pc:docMk/>
            <pc:sldMk cId="426340831" sldId="275"/>
            <ac:graphicFrameMk id="6" creationId="{019A5BEB-314C-4246-8D32-9F7D5FD7A4AF}"/>
          </ac:graphicFrameMkLst>
        </pc:graphicFrameChg>
      </pc:sldChg>
      <pc:sldChg chg="addSp delSp modSp mod">
        <pc:chgData name="Marko Vinni" userId="6648d456d718a1c4" providerId="LiveId" clId="{EBE60159-9CC2-4350-A972-3F6AC74D268C}" dt="2023-03-27T07:13:15.661" v="1135" actId="14100"/>
        <pc:sldMkLst>
          <pc:docMk/>
          <pc:sldMk cId="2626038811" sldId="276"/>
        </pc:sldMkLst>
        <pc:spChg chg="mod">
          <ac:chgData name="Marko Vinni" userId="6648d456d718a1c4" providerId="LiveId" clId="{EBE60159-9CC2-4350-A972-3F6AC74D268C}" dt="2023-03-13T08:23:12.656" v="336" actId="20577"/>
          <ac:spMkLst>
            <pc:docMk/>
            <pc:sldMk cId="2626038811" sldId="276"/>
            <ac:spMk id="2" creationId="{00000000-0000-0000-0000-000000000000}"/>
          </ac:spMkLst>
        </pc:spChg>
        <pc:graphicFrameChg chg="add del mod">
          <ac:chgData name="Marko Vinni" userId="6648d456d718a1c4" providerId="LiveId" clId="{EBE60159-9CC2-4350-A972-3F6AC74D268C}" dt="2023-03-27T07:13:15.661" v="1135" actId="14100"/>
          <ac:graphicFrameMkLst>
            <pc:docMk/>
            <pc:sldMk cId="2626038811" sldId="276"/>
            <ac:graphicFrameMk id="4" creationId="{B1EBC006-9CC0-4FC4-B9E2-7C3702A08E95}"/>
          </ac:graphicFrameMkLst>
        </pc:graphicFrameChg>
        <pc:graphicFrameChg chg="add del mod">
          <ac:chgData name="Marko Vinni" userId="6648d456d718a1c4" providerId="LiveId" clId="{EBE60159-9CC2-4350-A972-3F6AC74D268C}" dt="2023-03-27T07:13:05.986" v="1131" actId="478"/>
          <ac:graphicFrameMkLst>
            <pc:docMk/>
            <pc:sldMk cId="2626038811" sldId="276"/>
            <ac:graphicFrameMk id="5" creationId="{B1EBC006-9CC0-4FC4-B9E2-7C3702A08E95}"/>
          </ac:graphicFrameMkLst>
        </pc:graphicFrameChg>
        <pc:graphicFrameChg chg="del">
          <ac:chgData name="Marko Vinni" userId="6648d456d718a1c4" providerId="LiveId" clId="{EBE60159-9CC2-4350-A972-3F6AC74D268C}" dt="2023-03-13T08:23:15.983" v="337" actId="478"/>
          <ac:graphicFrameMkLst>
            <pc:docMk/>
            <pc:sldMk cId="2626038811" sldId="276"/>
            <ac:graphicFrameMk id="8" creationId="{B1EBC006-9CC0-4FC4-B9E2-7C3702A08E95}"/>
          </ac:graphicFrameMkLst>
        </pc:graphicFrameChg>
      </pc:sldChg>
      <pc:sldChg chg="addSp delSp modSp mod">
        <pc:chgData name="Marko Vinni" userId="6648d456d718a1c4" providerId="LiveId" clId="{EBE60159-9CC2-4350-A972-3F6AC74D268C}" dt="2023-03-27T07:13:38.891" v="1139" actId="14100"/>
        <pc:sldMkLst>
          <pc:docMk/>
          <pc:sldMk cId="1858058927" sldId="280"/>
        </pc:sldMkLst>
        <pc:graphicFrameChg chg="add del mod">
          <ac:chgData name="Marko Vinni" userId="6648d456d718a1c4" providerId="LiveId" clId="{EBE60159-9CC2-4350-A972-3F6AC74D268C}" dt="2023-03-27T07:13:38.891" v="1139" actId="14100"/>
          <ac:graphicFrameMkLst>
            <pc:docMk/>
            <pc:sldMk cId="1858058927" sldId="280"/>
            <ac:graphicFrameMk id="4" creationId="{588186F5-CB89-4D5C-AD21-9BA34F5A3C50}"/>
          </ac:graphicFrameMkLst>
        </pc:graphicFrameChg>
        <pc:graphicFrameChg chg="add del mod">
          <ac:chgData name="Marko Vinni" userId="6648d456d718a1c4" providerId="LiveId" clId="{EBE60159-9CC2-4350-A972-3F6AC74D268C}" dt="2023-03-27T07:13:31.381" v="1136" actId="478"/>
          <ac:graphicFrameMkLst>
            <pc:docMk/>
            <pc:sldMk cId="1858058927" sldId="280"/>
            <ac:graphicFrameMk id="6" creationId="{588186F5-CB89-4D5C-AD21-9BA34F5A3C50}"/>
          </ac:graphicFrameMkLst>
        </pc:graphicFrameChg>
      </pc:sldChg>
      <pc:sldChg chg="del">
        <pc:chgData name="Marko Vinni" userId="6648d456d718a1c4" providerId="LiveId" clId="{EBE60159-9CC2-4350-A972-3F6AC74D268C}" dt="2023-03-13T08:24:10.765" v="347" actId="2696"/>
        <pc:sldMkLst>
          <pc:docMk/>
          <pc:sldMk cId="2717458775" sldId="286"/>
        </pc:sldMkLst>
      </pc:sldChg>
      <pc:sldChg chg="del">
        <pc:chgData name="Marko Vinni" userId="6648d456d718a1c4" providerId="LiveId" clId="{EBE60159-9CC2-4350-A972-3F6AC74D268C}" dt="2023-03-13T08:24:15.513" v="349" actId="2696"/>
        <pc:sldMkLst>
          <pc:docMk/>
          <pc:sldMk cId="2826141756" sldId="287"/>
        </pc:sldMkLst>
      </pc:sldChg>
      <pc:sldChg chg="del">
        <pc:chgData name="Marko Vinni" userId="6648d456d718a1c4" providerId="LiveId" clId="{EBE60159-9CC2-4350-A972-3F6AC74D268C}" dt="2023-03-13T08:24:18.667" v="350" actId="2696"/>
        <pc:sldMkLst>
          <pc:docMk/>
          <pc:sldMk cId="1421696136" sldId="288"/>
        </pc:sldMkLst>
      </pc:sldChg>
      <pc:sldChg chg="del">
        <pc:chgData name="Marko Vinni" userId="6648d456d718a1c4" providerId="LiveId" clId="{EBE60159-9CC2-4350-A972-3F6AC74D268C}" dt="2023-03-13T08:24:13.375" v="348" actId="2696"/>
        <pc:sldMkLst>
          <pc:docMk/>
          <pc:sldMk cId="3702595772" sldId="289"/>
        </pc:sldMkLst>
      </pc:sldChg>
      <pc:sldChg chg="modSp mod">
        <pc:chgData name="Marko Vinni" userId="6648d456d718a1c4" providerId="LiveId" clId="{EBE60159-9CC2-4350-A972-3F6AC74D268C}" dt="2023-03-13T09:02:33.281" v="1107" actId="20577"/>
        <pc:sldMkLst>
          <pc:docMk/>
          <pc:sldMk cId="1280963543" sldId="290"/>
        </pc:sldMkLst>
        <pc:graphicFrameChg chg="modGraphic">
          <ac:chgData name="Marko Vinni" userId="6648d456d718a1c4" providerId="LiveId" clId="{EBE60159-9CC2-4350-A972-3F6AC74D268C}" dt="2023-03-13T09:02:33.281" v="1107" actId="20577"/>
          <ac:graphicFrameMkLst>
            <pc:docMk/>
            <pc:sldMk cId="1280963543" sldId="290"/>
            <ac:graphicFrameMk id="4" creationId="{C776E340-A249-4726-9A7B-1ABA78464660}"/>
          </ac:graphicFrameMkLst>
        </pc:graphicFrameChg>
      </pc:sldChg>
      <pc:sldChg chg="modSp mod">
        <pc:chgData name="Marko Vinni" userId="6648d456d718a1c4" providerId="LiveId" clId="{EBE60159-9CC2-4350-A972-3F6AC74D268C}" dt="2023-03-13T08:10:30.540" v="5" actId="20577"/>
        <pc:sldMkLst>
          <pc:docMk/>
          <pc:sldMk cId="3762827409" sldId="294"/>
        </pc:sldMkLst>
        <pc:spChg chg="mod">
          <ac:chgData name="Marko Vinni" userId="6648d456d718a1c4" providerId="LiveId" clId="{EBE60159-9CC2-4350-A972-3F6AC74D268C}" dt="2023-03-13T08:10:30.540" v="5" actId="20577"/>
          <ac:spMkLst>
            <pc:docMk/>
            <pc:sldMk cId="3762827409" sldId="294"/>
            <ac:spMk id="2" creationId="{A4CDC97A-57F9-43C4-A926-1D87E30B1864}"/>
          </ac:spMkLst>
        </pc:spChg>
      </pc:sldChg>
      <pc:sldChg chg="del">
        <pc:chgData name="Marko Vinni" userId="6648d456d718a1c4" providerId="LiveId" clId="{EBE60159-9CC2-4350-A972-3F6AC74D268C}" dt="2023-03-13T08:21:12.888" v="311" actId="2696"/>
        <pc:sldMkLst>
          <pc:docMk/>
          <pc:sldMk cId="1117532186" sldId="295"/>
        </pc:sldMkLst>
      </pc:sldChg>
      <pc:sldChg chg="addSp modSp new mod">
        <pc:chgData name="Marko Vinni" userId="6648d456d718a1c4" providerId="LiveId" clId="{EBE60159-9CC2-4350-A972-3F6AC74D268C}" dt="2023-03-13T08:17:46.316" v="287" actId="207"/>
        <pc:sldMkLst>
          <pc:docMk/>
          <pc:sldMk cId="784299133" sldId="302"/>
        </pc:sldMkLst>
        <pc:spChg chg="mod">
          <ac:chgData name="Marko Vinni" userId="6648d456d718a1c4" providerId="LiveId" clId="{EBE60159-9CC2-4350-A972-3F6AC74D268C}" dt="2023-03-13T08:17:46.316" v="287" actId="207"/>
          <ac:spMkLst>
            <pc:docMk/>
            <pc:sldMk cId="784299133" sldId="302"/>
            <ac:spMk id="3" creationId="{4FD7C88A-BC7A-BA99-2A26-E09360B7490A}"/>
          </ac:spMkLst>
        </pc:spChg>
        <pc:picChg chg="add mod">
          <ac:chgData name="Marko Vinni" userId="6648d456d718a1c4" providerId="LiveId" clId="{EBE60159-9CC2-4350-A972-3F6AC74D268C}" dt="2023-03-13T08:12:50.015" v="28" actId="14100"/>
          <ac:picMkLst>
            <pc:docMk/>
            <pc:sldMk cId="784299133" sldId="302"/>
            <ac:picMk id="4" creationId="{0D8A9C6F-88BA-6F00-483C-9A17F1DE3391}"/>
          </ac:picMkLst>
        </pc:picChg>
      </pc:sldChg>
      <pc:sldChg chg="addSp delSp modSp new mod">
        <pc:chgData name="Marko Vinni" userId="6648d456d718a1c4" providerId="LiveId" clId="{EBE60159-9CC2-4350-A972-3F6AC74D268C}" dt="2023-03-13T08:33:16.741" v="364" actId="14100"/>
        <pc:sldMkLst>
          <pc:docMk/>
          <pc:sldMk cId="3222620887" sldId="303"/>
        </pc:sldMkLst>
        <pc:spChg chg="mod">
          <ac:chgData name="Marko Vinni" userId="6648d456d718a1c4" providerId="LiveId" clId="{EBE60159-9CC2-4350-A972-3F6AC74D268C}" dt="2023-03-13T08:32:48.621" v="357" actId="20577"/>
          <ac:spMkLst>
            <pc:docMk/>
            <pc:sldMk cId="3222620887" sldId="303"/>
            <ac:spMk id="3" creationId="{57B238E4-CB51-AA19-39FB-33B167CB0F99}"/>
          </ac:spMkLst>
        </pc:spChg>
        <pc:picChg chg="add del">
          <ac:chgData name="Marko Vinni" userId="6648d456d718a1c4" providerId="LiveId" clId="{EBE60159-9CC2-4350-A972-3F6AC74D268C}" dt="2023-03-13T08:33:00.226" v="359"/>
          <ac:picMkLst>
            <pc:docMk/>
            <pc:sldMk cId="3222620887" sldId="303"/>
            <ac:picMk id="4" creationId="{FC279FE6-8B28-2440-3F9C-77E9741C7973}"/>
          </ac:picMkLst>
        </pc:picChg>
        <pc:picChg chg="add mod">
          <ac:chgData name="Marko Vinni" userId="6648d456d718a1c4" providerId="LiveId" clId="{EBE60159-9CC2-4350-A972-3F6AC74D268C}" dt="2023-03-13T08:33:16.741" v="364" actId="14100"/>
          <ac:picMkLst>
            <pc:docMk/>
            <pc:sldMk cId="3222620887" sldId="303"/>
            <ac:picMk id="5" creationId="{87447787-9E79-2E73-BB2A-9A840950A92D}"/>
          </ac:picMkLst>
        </pc:picChg>
      </pc:sldChg>
      <pc:sldChg chg="modSp add mod">
        <pc:chgData name="Marko Vinni" userId="6648d456d718a1c4" providerId="LiveId" clId="{EBE60159-9CC2-4350-A972-3F6AC74D268C}" dt="2023-03-13T08:34:23.362" v="484" actId="20577"/>
        <pc:sldMkLst>
          <pc:docMk/>
          <pc:sldMk cId="3969058202" sldId="304"/>
        </pc:sldMkLst>
        <pc:spChg chg="mod">
          <ac:chgData name="Marko Vinni" userId="6648d456d718a1c4" providerId="LiveId" clId="{EBE60159-9CC2-4350-A972-3F6AC74D268C}" dt="2023-03-13T08:34:23.362" v="484" actId="20577"/>
          <ac:spMkLst>
            <pc:docMk/>
            <pc:sldMk cId="3969058202" sldId="304"/>
            <ac:spMk id="3" creationId="{57B238E4-CB51-AA19-39FB-33B167CB0F99}"/>
          </ac:spMkLst>
        </pc:spChg>
      </pc:sldChg>
    </pc:docChg>
  </pc:docChgLst>
  <pc:docChgLst>
    <pc:chgData name="Marko Vinni" userId="6648d456d718a1c4" providerId="LiveId" clId="{27D5E03A-C6CE-48BF-9776-4F5A7A46E339}"/>
    <pc:docChg chg="undo custSel addSld delSld modSld">
      <pc:chgData name="Marko Vinni" userId="6648d456d718a1c4" providerId="LiveId" clId="{27D5E03A-C6CE-48BF-9776-4F5A7A46E339}" dt="2022-04-07T12:02:28.566" v="1959" actId="20577"/>
      <pc:docMkLst>
        <pc:docMk/>
      </pc:docMkLst>
      <pc:sldChg chg="addSp delSp modSp del mod">
        <pc:chgData name="Marko Vinni" userId="6648d456d718a1c4" providerId="LiveId" clId="{27D5E03A-C6CE-48BF-9776-4F5A7A46E339}" dt="2022-03-21T13:59:56.310" v="1481" actId="2696"/>
        <pc:sldMkLst>
          <pc:docMk/>
          <pc:sldMk cId="637918670" sldId="256"/>
        </pc:sldMkLst>
        <pc:spChg chg="mod">
          <ac:chgData name="Marko Vinni" userId="6648d456d718a1c4" providerId="LiveId" clId="{27D5E03A-C6CE-48BF-9776-4F5A7A46E339}" dt="2022-03-21T13:55:54.801" v="1468" actId="27636"/>
          <ac:spMkLst>
            <pc:docMk/>
            <pc:sldMk cId="637918670" sldId="256"/>
            <ac:spMk id="2" creationId="{00000000-0000-0000-0000-000000000000}"/>
          </ac:spMkLst>
        </pc:spChg>
        <pc:spChg chg="mod">
          <ac:chgData name="Marko Vinni" userId="6648d456d718a1c4" providerId="LiveId" clId="{27D5E03A-C6CE-48BF-9776-4F5A7A46E339}" dt="2022-03-21T13:55:12.126" v="1421" actId="14100"/>
          <ac:spMkLst>
            <pc:docMk/>
            <pc:sldMk cId="637918670" sldId="256"/>
            <ac:spMk id="3" creationId="{00000000-0000-0000-0000-000000000000}"/>
          </ac:spMkLst>
        </pc:spChg>
        <pc:picChg chg="add del mod">
          <ac:chgData name="Marko Vinni" userId="6648d456d718a1c4" providerId="LiveId" clId="{27D5E03A-C6CE-48BF-9776-4F5A7A46E339}" dt="2022-03-21T13:58:36.122" v="1472" actId="478"/>
          <ac:picMkLst>
            <pc:docMk/>
            <pc:sldMk cId="637918670" sldId="256"/>
            <ac:picMk id="5" creationId="{830BF28F-8340-446D-8D63-EC040BC3D6D6}"/>
          </ac:picMkLst>
        </pc:picChg>
        <pc:picChg chg="add mod">
          <ac:chgData name="Marko Vinni" userId="6648d456d718a1c4" providerId="LiveId" clId="{27D5E03A-C6CE-48BF-9776-4F5A7A46E339}" dt="2022-03-21T13:59:08.794" v="1474" actId="14100"/>
          <ac:picMkLst>
            <pc:docMk/>
            <pc:sldMk cId="637918670" sldId="256"/>
            <ac:picMk id="7" creationId="{A7ECFB8B-BD04-4865-94F9-63E93E9042C5}"/>
          </ac:picMkLst>
        </pc:picChg>
      </pc:sldChg>
      <pc:sldChg chg="addSp delSp modSp mod">
        <pc:chgData name="Marko Vinni" userId="6648d456d718a1c4" providerId="LiveId" clId="{27D5E03A-C6CE-48BF-9776-4F5A7A46E339}" dt="2022-03-18T09:21:58.483" v="569" actId="20577"/>
        <pc:sldMkLst>
          <pc:docMk/>
          <pc:sldMk cId="553716226" sldId="257"/>
        </pc:sldMkLst>
        <pc:spChg chg="mod">
          <ac:chgData name="Marko Vinni" userId="6648d456d718a1c4" providerId="LiveId" clId="{27D5E03A-C6CE-48BF-9776-4F5A7A46E339}" dt="2022-03-18T09:21:58.483" v="569" actId="20577"/>
          <ac:spMkLst>
            <pc:docMk/>
            <pc:sldMk cId="553716226" sldId="257"/>
            <ac:spMk id="3" creationId="{00000000-0000-0000-0000-000000000000}"/>
          </ac:spMkLst>
        </pc:spChg>
        <pc:picChg chg="add mod">
          <ac:chgData name="Marko Vinni" userId="6648d456d718a1c4" providerId="LiveId" clId="{27D5E03A-C6CE-48BF-9776-4F5A7A46E339}" dt="2022-03-18T09:17:12.473" v="486" actId="14100"/>
          <ac:picMkLst>
            <pc:docMk/>
            <pc:sldMk cId="553716226" sldId="257"/>
            <ac:picMk id="5" creationId="{F5D986F1-DE49-4C19-AD11-3AAB66AC5B4E}"/>
          </ac:picMkLst>
        </pc:picChg>
        <pc:picChg chg="add mod">
          <ac:chgData name="Marko Vinni" userId="6648d456d718a1c4" providerId="LiveId" clId="{27D5E03A-C6CE-48BF-9776-4F5A7A46E339}" dt="2022-03-18T09:17:35.986" v="492" actId="14100"/>
          <ac:picMkLst>
            <pc:docMk/>
            <pc:sldMk cId="553716226" sldId="257"/>
            <ac:picMk id="8" creationId="{E701F2F4-1898-4310-AF83-14FCE370F9B8}"/>
          </ac:picMkLst>
        </pc:picChg>
        <pc:picChg chg="del">
          <ac:chgData name="Marko Vinni" userId="6648d456d718a1c4" providerId="LiveId" clId="{27D5E03A-C6CE-48BF-9776-4F5A7A46E339}" dt="2022-03-14T12:21:26.458" v="365" actId="478"/>
          <ac:picMkLst>
            <pc:docMk/>
            <pc:sldMk cId="553716226" sldId="257"/>
            <ac:picMk id="2050" creationId="{00000000-0000-0000-0000-000000000000}"/>
          </ac:picMkLst>
        </pc:picChg>
      </pc:sldChg>
      <pc:sldChg chg="delSp modSp del mod">
        <pc:chgData name="Marko Vinni" userId="6648d456d718a1c4" providerId="LiveId" clId="{27D5E03A-C6CE-48BF-9776-4F5A7A46E339}" dt="2022-03-14T12:22:25.645" v="372" actId="2696"/>
        <pc:sldMkLst>
          <pc:docMk/>
          <pc:sldMk cId="2912641935" sldId="258"/>
        </pc:sldMkLst>
        <pc:spChg chg="mod">
          <ac:chgData name="Marko Vinni" userId="6648d456d718a1c4" providerId="LiveId" clId="{27D5E03A-C6CE-48BF-9776-4F5A7A46E339}" dt="2022-03-14T12:22:19.521" v="370" actId="6549"/>
          <ac:spMkLst>
            <pc:docMk/>
            <pc:sldMk cId="2912641935" sldId="258"/>
            <ac:spMk id="3" creationId="{00000000-0000-0000-0000-000000000000}"/>
          </ac:spMkLst>
        </pc:spChg>
        <pc:picChg chg="del">
          <ac:chgData name="Marko Vinni" userId="6648d456d718a1c4" providerId="LiveId" clId="{27D5E03A-C6CE-48BF-9776-4F5A7A46E339}" dt="2022-03-14T12:22:21.462" v="371" actId="478"/>
          <ac:picMkLst>
            <pc:docMk/>
            <pc:sldMk cId="2912641935" sldId="258"/>
            <ac:picMk id="2050" creationId="{00000000-0000-0000-0000-000000000000}"/>
          </ac:picMkLst>
        </pc:picChg>
      </pc:sldChg>
      <pc:sldChg chg="modSp mod">
        <pc:chgData name="Marko Vinni" userId="6648d456d718a1c4" providerId="LiveId" clId="{27D5E03A-C6CE-48BF-9776-4F5A7A46E339}" dt="2022-04-07T12:02:28.566" v="1959" actId="20577"/>
        <pc:sldMkLst>
          <pc:docMk/>
          <pc:sldMk cId="3286588071" sldId="259"/>
        </pc:sldMkLst>
        <pc:spChg chg="mod">
          <ac:chgData name="Marko Vinni" userId="6648d456d718a1c4" providerId="LiveId" clId="{27D5E03A-C6CE-48BF-9776-4F5A7A46E339}" dt="2022-04-07T12:02:28.566" v="1959" actId="20577"/>
          <ac:spMkLst>
            <pc:docMk/>
            <pc:sldMk cId="3286588071" sldId="259"/>
            <ac:spMk id="3" creationId="{00000000-0000-0000-0000-000000000000}"/>
          </ac:spMkLst>
        </pc:spChg>
      </pc:sldChg>
      <pc:sldChg chg="modSp del mod">
        <pc:chgData name="Marko Vinni" userId="6648d456d718a1c4" providerId="LiveId" clId="{27D5E03A-C6CE-48BF-9776-4F5A7A46E339}" dt="2022-03-14T12:23:03.780" v="376" actId="2696"/>
        <pc:sldMkLst>
          <pc:docMk/>
          <pc:sldMk cId="3290603925" sldId="260"/>
        </pc:sldMkLst>
        <pc:spChg chg="mod">
          <ac:chgData name="Marko Vinni" userId="6648d456d718a1c4" providerId="LiveId" clId="{27D5E03A-C6CE-48BF-9776-4F5A7A46E339}" dt="2022-03-14T12:23:00.244" v="375" actId="20577"/>
          <ac:spMkLst>
            <pc:docMk/>
            <pc:sldMk cId="3290603925" sldId="260"/>
            <ac:spMk id="3" creationId="{00000000-0000-0000-0000-000000000000}"/>
          </ac:spMkLst>
        </pc:spChg>
      </pc:sldChg>
      <pc:sldChg chg="modSp mod">
        <pc:chgData name="Marko Vinni" userId="6648d456d718a1c4" providerId="LiveId" clId="{27D5E03A-C6CE-48BF-9776-4F5A7A46E339}" dt="2022-03-21T14:01:30.338" v="1530" actId="20577"/>
        <pc:sldMkLst>
          <pc:docMk/>
          <pc:sldMk cId="156911255" sldId="261"/>
        </pc:sldMkLst>
        <pc:spChg chg="mod">
          <ac:chgData name="Marko Vinni" userId="6648d456d718a1c4" providerId="LiveId" clId="{27D5E03A-C6CE-48BF-9776-4F5A7A46E339}" dt="2022-03-14T12:23:30.594" v="421" actId="20577"/>
          <ac:spMkLst>
            <pc:docMk/>
            <pc:sldMk cId="156911255" sldId="261"/>
            <ac:spMk id="2" creationId="{00000000-0000-0000-0000-000000000000}"/>
          </ac:spMkLst>
        </pc:spChg>
        <pc:spChg chg="mod">
          <ac:chgData name="Marko Vinni" userId="6648d456d718a1c4" providerId="LiveId" clId="{27D5E03A-C6CE-48BF-9776-4F5A7A46E339}" dt="2022-03-21T14:01:30.338" v="1530" actId="20577"/>
          <ac:spMkLst>
            <pc:docMk/>
            <pc:sldMk cId="156911255" sldId="261"/>
            <ac:spMk id="3" creationId="{00000000-0000-0000-0000-000000000000}"/>
          </ac:spMkLst>
        </pc:spChg>
      </pc:sldChg>
      <pc:sldChg chg="addSp delSp modSp mod">
        <pc:chgData name="Marko Vinni" userId="6648d456d718a1c4" providerId="LiveId" clId="{27D5E03A-C6CE-48BF-9776-4F5A7A46E339}" dt="2022-03-21T11:07:48.593" v="687" actId="14100"/>
        <pc:sldMkLst>
          <pc:docMk/>
          <pc:sldMk cId="2880773106" sldId="264"/>
        </pc:sldMkLst>
        <pc:spChg chg="mod">
          <ac:chgData name="Marko Vinni" userId="6648d456d718a1c4" providerId="LiveId" clId="{27D5E03A-C6CE-48BF-9776-4F5A7A46E339}" dt="2022-03-21T11:07:37.114" v="684" actId="20577"/>
          <ac:spMkLst>
            <pc:docMk/>
            <pc:sldMk cId="2880773106" sldId="264"/>
            <ac:spMk id="2" creationId="{00000000-0000-0000-0000-000000000000}"/>
          </ac:spMkLst>
        </pc:spChg>
        <pc:graphicFrameChg chg="add mod">
          <ac:chgData name="Marko Vinni" userId="6648d456d718a1c4" providerId="LiveId" clId="{27D5E03A-C6CE-48BF-9776-4F5A7A46E339}" dt="2022-03-21T11:07:48.593" v="687" actId="14100"/>
          <ac:graphicFrameMkLst>
            <pc:docMk/>
            <pc:sldMk cId="2880773106" sldId="264"/>
            <ac:graphicFrameMk id="7" creationId="{EB8ABF7C-932C-461E-830A-60E30590A11E}"/>
          </ac:graphicFrameMkLst>
        </pc:graphicFrameChg>
        <pc:graphicFrameChg chg="del mod">
          <ac:chgData name="Marko Vinni" userId="6648d456d718a1c4" providerId="LiveId" clId="{27D5E03A-C6CE-48BF-9776-4F5A7A46E339}" dt="2022-03-21T09:43:19.816" v="571" actId="478"/>
          <ac:graphicFrameMkLst>
            <pc:docMk/>
            <pc:sldMk cId="2880773106" sldId="264"/>
            <ac:graphicFrameMk id="8" creationId="{00000000-0000-0000-0000-000000000000}"/>
          </ac:graphicFrameMkLst>
        </pc:graphicFrameChg>
      </pc:sldChg>
      <pc:sldChg chg="modSp del mod">
        <pc:chgData name="Marko Vinni" userId="6648d456d718a1c4" providerId="LiveId" clId="{27D5E03A-C6CE-48BF-9776-4F5A7A46E339}" dt="2022-03-14T12:24:50.802" v="469" actId="2696"/>
        <pc:sldMkLst>
          <pc:docMk/>
          <pc:sldMk cId="811826911" sldId="267"/>
        </pc:sldMkLst>
        <pc:spChg chg="mod">
          <ac:chgData name="Marko Vinni" userId="6648d456d718a1c4" providerId="LiveId" clId="{27D5E03A-C6CE-48BF-9776-4F5A7A46E339}" dt="2022-03-14T12:24:45.793" v="468" actId="20577"/>
          <ac:spMkLst>
            <pc:docMk/>
            <pc:sldMk cId="811826911" sldId="267"/>
            <ac:spMk id="2" creationId="{00000000-0000-0000-0000-000000000000}"/>
          </ac:spMkLst>
        </pc:spChg>
        <pc:spChg chg="mod">
          <ac:chgData name="Marko Vinni" userId="6648d456d718a1c4" providerId="LiveId" clId="{27D5E03A-C6CE-48BF-9776-4F5A7A46E339}" dt="2022-03-14T12:24:23.009" v="460" actId="20577"/>
          <ac:spMkLst>
            <pc:docMk/>
            <pc:sldMk cId="811826911" sldId="267"/>
            <ac:spMk id="3" creationId="{00000000-0000-0000-0000-000000000000}"/>
          </ac:spMkLst>
        </pc:spChg>
      </pc:sldChg>
      <pc:sldChg chg="addSp delSp modSp mod">
        <pc:chgData name="Marko Vinni" userId="6648d456d718a1c4" providerId="LiveId" clId="{27D5E03A-C6CE-48BF-9776-4F5A7A46E339}" dt="2022-03-21T11:08:03.033" v="691" actId="20577"/>
        <pc:sldMkLst>
          <pc:docMk/>
          <pc:sldMk cId="3482197203" sldId="270"/>
        </pc:sldMkLst>
        <pc:spChg chg="mod">
          <ac:chgData name="Marko Vinni" userId="6648d456d718a1c4" providerId="LiveId" clId="{27D5E03A-C6CE-48BF-9776-4F5A7A46E339}" dt="2022-03-21T11:08:03.033" v="691" actId="20577"/>
          <ac:spMkLst>
            <pc:docMk/>
            <pc:sldMk cId="3482197203" sldId="270"/>
            <ac:spMk id="2" creationId="{00000000-0000-0000-0000-000000000000}"/>
          </ac:spMkLst>
        </pc:spChg>
        <pc:graphicFrameChg chg="add mod">
          <ac:chgData name="Marko Vinni" userId="6648d456d718a1c4" providerId="LiveId" clId="{27D5E03A-C6CE-48BF-9776-4F5A7A46E339}" dt="2022-03-21T09:44:28.662" v="583" actId="14100"/>
          <ac:graphicFrameMkLst>
            <pc:docMk/>
            <pc:sldMk cId="3482197203" sldId="270"/>
            <ac:graphicFrameMk id="6" creationId="{18E8B66C-01F1-4E2B-A9DA-DE87CE0D4DB4}"/>
          </ac:graphicFrameMkLst>
        </pc:graphicFrameChg>
        <pc:graphicFrameChg chg="del">
          <ac:chgData name="Marko Vinni" userId="6648d456d718a1c4" providerId="LiveId" clId="{27D5E03A-C6CE-48BF-9776-4F5A7A46E339}" dt="2022-03-21T09:44:20.780" v="580" actId="478"/>
          <ac:graphicFrameMkLst>
            <pc:docMk/>
            <pc:sldMk cId="3482197203" sldId="270"/>
            <ac:graphicFrameMk id="8" creationId="{00000000-0000-0000-0000-000000000000}"/>
          </ac:graphicFrameMkLst>
        </pc:graphicFrameChg>
      </pc:sldChg>
      <pc:sldChg chg="addSp delSp modSp mod">
        <pc:chgData name="Marko Vinni" userId="6648d456d718a1c4" providerId="LiveId" clId="{27D5E03A-C6CE-48BF-9776-4F5A7A46E339}" dt="2022-03-21T10:50:50.347" v="623" actId="20577"/>
        <pc:sldMkLst>
          <pc:docMk/>
          <pc:sldMk cId="3738781696" sldId="271"/>
        </pc:sldMkLst>
        <pc:spChg chg="mod">
          <ac:chgData name="Marko Vinni" userId="6648d456d718a1c4" providerId="LiveId" clId="{27D5E03A-C6CE-48BF-9776-4F5A7A46E339}" dt="2022-03-21T10:50:50.347" v="623" actId="20577"/>
          <ac:spMkLst>
            <pc:docMk/>
            <pc:sldMk cId="3738781696" sldId="271"/>
            <ac:spMk id="2" creationId="{00000000-0000-0000-0000-000000000000}"/>
          </ac:spMkLst>
        </pc:spChg>
        <pc:graphicFrameChg chg="del">
          <ac:chgData name="Marko Vinni" userId="6648d456d718a1c4" providerId="LiveId" clId="{27D5E03A-C6CE-48BF-9776-4F5A7A46E339}" dt="2022-03-21T10:50:34.794" v="618" actId="478"/>
          <ac:graphicFrameMkLst>
            <pc:docMk/>
            <pc:sldMk cId="3738781696" sldId="271"/>
            <ac:graphicFrameMk id="6" creationId="{00000000-0000-0000-0000-000000000000}"/>
          </ac:graphicFrameMkLst>
        </pc:graphicFrameChg>
        <pc:graphicFrameChg chg="add mod">
          <ac:chgData name="Marko Vinni" userId="6648d456d718a1c4" providerId="LiveId" clId="{27D5E03A-C6CE-48BF-9776-4F5A7A46E339}" dt="2022-03-21T10:50:46.592" v="621" actId="14100"/>
          <ac:graphicFrameMkLst>
            <pc:docMk/>
            <pc:sldMk cId="3738781696" sldId="271"/>
            <ac:graphicFrameMk id="7" creationId="{C729B846-0EDF-4018-8284-42A3EF430EFC}"/>
          </ac:graphicFrameMkLst>
        </pc:graphicFrameChg>
      </pc:sldChg>
      <pc:sldChg chg="addSp delSp modSp mod">
        <pc:chgData name="Marko Vinni" userId="6648d456d718a1c4" providerId="LiveId" clId="{27D5E03A-C6CE-48BF-9776-4F5A7A46E339}" dt="2022-03-21T11:08:17.057" v="693" actId="14100"/>
        <pc:sldMkLst>
          <pc:docMk/>
          <pc:sldMk cId="2797411944" sldId="272"/>
        </pc:sldMkLst>
        <pc:graphicFrameChg chg="add mod">
          <ac:chgData name="Marko Vinni" userId="6648d456d718a1c4" providerId="LiveId" clId="{27D5E03A-C6CE-48BF-9776-4F5A7A46E339}" dt="2022-03-21T11:08:17.057" v="693" actId="14100"/>
          <ac:graphicFrameMkLst>
            <pc:docMk/>
            <pc:sldMk cId="2797411944" sldId="272"/>
            <ac:graphicFrameMk id="6" creationId="{B4A42B04-6047-4CBE-8C7A-76406979AB46}"/>
          </ac:graphicFrameMkLst>
        </pc:graphicFrameChg>
        <pc:graphicFrameChg chg="del">
          <ac:chgData name="Marko Vinni" userId="6648d456d718a1c4" providerId="LiveId" clId="{27D5E03A-C6CE-48BF-9776-4F5A7A46E339}" dt="2022-03-21T10:52:45.898" v="624" actId="478"/>
          <ac:graphicFrameMkLst>
            <pc:docMk/>
            <pc:sldMk cId="2797411944" sldId="272"/>
            <ac:graphicFrameMk id="8" creationId="{00000000-0000-0000-0000-000000000000}"/>
          </ac:graphicFrameMkLst>
        </pc:graphicFrameChg>
      </pc:sldChg>
      <pc:sldChg chg="addSp delSp modSp mod">
        <pc:chgData name="Marko Vinni" userId="6648d456d718a1c4" providerId="LiveId" clId="{27D5E03A-C6CE-48BF-9776-4F5A7A46E339}" dt="2022-03-21T10:54:42.275" v="634" actId="20577"/>
        <pc:sldMkLst>
          <pc:docMk/>
          <pc:sldMk cId="3446963355" sldId="273"/>
        </pc:sldMkLst>
        <pc:spChg chg="mod">
          <ac:chgData name="Marko Vinni" userId="6648d456d718a1c4" providerId="LiveId" clId="{27D5E03A-C6CE-48BF-9776-4F5A7A46E339}" dt="2022-03-21T10:54:42.275" v="634" actId="20577"/>
          <ac:spMkLst>
            <pc:docMk/>
            <pc:sldMk cId="3446963355" sldId="273"/>
            <ac:spMk id="2" creationId="{00000000-0000-0000-0000-000000000000}"/>
          </ac:spMkLst>
        </pc:spChg>
        <pc:graphicFrameChg chg="add mod">
          <ac:chgData name="Marko Vinni" userId="6648d456d718a1c4" providerId="LiveId" clId="{27D5E03A-C6CE-48BF-9776-4F5A7A46E339}" dt="2022-03-21T10:54:39.198" v="632" actId="14100"/>
          <ac:graphicFrameMkLst>
            <pc:docMk/>
            <pc:sldMk cId="3446963355" sldId="273"/>
            <ac:graphicFrameMk id="7" creationId="{2C2F32BC-23BA-41D2-BAD9-9FF74DC0984F}"/>
          </ac:graphicFrameMkLst>
        </pc:graphicFrameChg>
        <pc:graphicFrameChg chg="del">
          <ac:chgData name="Marko Vinni" userId="6648d456d718a1c4" providerId="LiveId" clId="{27D5E03A-C6CE-48BF-9776-4F5A7A46E339}" dt="2022-03-21T10:54:31.314" v="629" actId="478"/>
          <ac:graphicFrameMkLst>
            <pc:docMk/>
            <pc:sldMk cId="3446963355" sldId="273"/>
            <ac:graphicFrameMk id="9" creationId="{00000000-0000-0000-0000-000000000000}"/>
          </ac:graphicFrameMkLst>
        </pc:graphicFrameChg>
      </pc:sldChg>
      <pc:sldChg chg="addSp delSp modSp mod">
        <pc:chgData name="Marko Vinni" userId="6648d456d718a1c4" providerId="LiveId" clId="{27D5E03A-C6CE-48BF-9776-4F5A7A46E339}" dt="2022-03-21T10:56:39.957" v="638" actId="14100"/>
        <pc:sldMkLst>
          <pc:docMk/>
          <pc:sldMk cId="2432107482" sldId="274"/>
        </pc:sldMkLst>
        <pc:graphicFrameChg chg="add mod">
          <ac:chgData name="Marko Vinni" userId="6648d456d718a1c4" providerId="LiveId" clId="{27D5E03A-C6CE-48BF-9776-4F5A7A46E339}" dt="2022-03-21T10:56:39.957" v="638" actId="14100"/>
          <ac:graphicFrameMkLst>
            <pc:docMk/>
            <pc:sldMk cId="2432107482" sldId="274"/>
            <ac:graphicFrameMk id="7" creationId="{D6F28E2E-FF08-411F-8388-4143588C99A8}"/>
          </ac:graphicFrameMkLst>
        </pc:graphicFrameChg>
        <pc:graphicFrameChg chg="del">
          <ac:chgData name="Marko Vinni" userId="6648d456d718a1c4" providerId="LiveId" clId="{27D5E03A-C6CE-48BF-9776-4F5A7A46E339}" dt="2022-03-21T10:56:12.654" v="635" actId="478"/>
          <ac:graphicFrameMkLst>
            <pc:docMk/>
            <pc:sldMk cId="2432107482" sldId="274"/>
            <ac:graphicFrameMk id="9" creationId="{00000000-0000-0000-0000-000000000000}"/>
          </ac:graphicFrameMkLst>
        </pc:graphicFrameChg>
      </pc:sldChg>
      <pc:sldChg chg="addSp delSp modSp mod">
        <pc:chgData name="Marko Vinni" userId="6648d456d718a1c4" providerId="LiveId" clId="{27D5E03A-C6CE-48BF-9776-4F5A7A46E339}" dt="2022-03-21T11:08:28.287" v="694" actId="14100"/>
        <pc:sldMkLst>
          <pc:docMk/>
          <pc:sldMk cId="426340831" sldId="275"/>
        </pc:sldMkLst>
        <pc:spChg chg="mod">
          <ac:chgData name="Marko Vinni" userId="6648d456d718a1c4" providerId="LiveId" clId="{27D5E03A-C6CE-48BF-9776-4F5A7A46E339}" dt="2022-03-21T10:58:56.036" v="644" actId="20577"/>
          <ac:spMkLst>
            <pc:docMk/>
            <pc:sldMk cId="426340831" sldId="275"/>
            <ac:spMk id="2" creationId="{00000000-0000-0000-0000-000000000000}"/>
          </ac:spMkLst>
        </pc:spChg>
        <pc:graphicFrameChg chg="add mod">
          <ac:chgData name="Marko Vinni" userId="6648d456d718a1c4" providerId="LiveId" clId="{27D5E03A-C6CE-48BF-9776-4F5A7A46E339}" dt="2022-03-21T11:08:28.287" v="694" actId="14100"/>
          <ac:graphicFrameMkLst>
            <pc:docMk/>
            <pc:sldMk cId="426340831" sldId="275"/>
            <ac:graphicFrameMk id="6" creationId="{019A5BEB-314C-4246-8D32-9F7D5FD7A4AF}"/>
          </ac:graphicFrameMkLst>
        </pc:graphicFrameChg>
        <pc:graphicFrameChg chg="del">
          <ac:chgData name="Marko Vinni" userId="6648d456d718a1c4" providerId="LiveId" clId="{27D5E03A-C6CE-48BF-9776-4F5A7A46E339}" dt="2022-03-21T10:58:47.714" v="639" actId="478"/>
          <ac:graphicFrameMkLst>
            <pc:docMk/>
            <pc:sldMk cId="426340831" sldId="275"/>
            <ac:graphicFrameMk id="9" creationId="{00000000-0000-0000-0000-000000000000}"/>
          </ac:graphicFrameMkLst>
        </pc:graphicFrameChg>
      </pc:sldChg>
      <pc:sldChg chg="addSp delSp modSp mod">
        <pc:chgData name="Marko Vinni" userId="6648d456d718a1c4" providerId="LiveId" clId="{27D5E03A-C6CE-48BF-9776-4F5A7A46E339}" dt="2022-03-21T11:01:36.408" v="653" actId="20577"/>
        <pc:sldMkLst>
          <pc:docMk/>
          <pc:sldMk cId="2626038811" sldId="276"/>
        </pc:sldMkLst>
        <pc:spChg chg="mod">
          <ac:chgData name="Marko Vinni" userId="6648d456d718a1c4" providerId="LiveId" clId="{27D5E03A-C6CE-48BF-9776-4F5A7A46E339}" dt="2022-03-21T11:01:36.408" v="653" actId="20577"/>
          <ac:spMkLst>
            <pc:docMk/>
            <pc:sldMk cId="2626038811" sldId="276"/>
            <ac:spMk id="2" creationId="{00000000-0000-0000-0000-000000000000}"/>
          </ac:spMkLst>
        </pc:spChg>
        <pc:graphicFrameChg chg="add mod">
          <ac:chgData name="Marko Vinni" userId="6648d456d718a1c4" providerId="LiveId" clId="{27D5E03A-C6CE-48BF-9776-4F5A7A46E339}" dt="2022-03-21T11:01:27.318" v="651" actId="14100"/>
          <ac:graphicFrameMkLst>
            <pc:docMk/>
            <pc:sldMk cId="2626038811" sldId="276"/>
            <ac:graphicFrameMk id="7" creationId="{B1EBC006-9CC0-4FC4-B9E2-7C3702A08E95}"/>
          </ac:graphicFrameMkLst>
        </pc:graphicFrameChg>
        <pc:graphicFrameChg chg="del">
          <ac:chgData name="Marko Vinni" userId="6648d456d718a1c4" providerId="LiveId" clId="{27D5E03A-C6CE-48BF-9776-4F5A7A46E339}" dt="2022-03-21T11:01:21.215" v="648" actId="478"/>
          <ac:graphicFrameMkLst>
            <pc:docMk/>
            <pc:sldMk cId="2626038811" sldId="276"/>
            <ac:graphicFrameMk id="9" creationId="{00000000-0000-0000-0000-000000000000}"/>
          </ac:graphicFrameMkLst>
        </pc:graphicFrameChg>
      </pc:sldChg>
      <pc:sldChg chg="delSp modSp mod">
        <pc:chgData name="Marko Vinni" userId="6648d456d718a1c4" providerId="LiveId" clId="{27D5E03A-C6CE-48BF-9776-4F5A7A46E339}" dt="2022-03-14T12:24:12.176" v="459" actId="478"/>
        <pc:sldMkLst>
          <pc:docMk/>
          <pc:sldMk cId="607953479" sldId="279"/>
        </pc:sldMkLst>
        <pc:spChg chg="mod">
          <ac:chgData name="Marko Vinni" userId="6648d456d718a1c4" providerId="LiveId" clId="{27D5E03A-C6CE-48BF-9776-4F5A7A46E339}" dt="2022-03-14T12:24:10.272" v="458" actId="20577"/>
          <ac:spMkLst>
            <pc:docMk/>
            <pc:sldMk cId="607953479" sldId="279"/>
            <ac:spMk id="3" creationId="{00000000-0000-0000-0000-000000000000}"/>
          </ac:spMkLst>
        </pc:spChg>
        <pc:picChg chg="del">
          <ac:chgData name="Marko Vinni" userId="6648d456d718a1c4" providerId="LiveId" clId="{27D5E03A-C6CE-48BF-9776-4F5A7A46E339}" dt="2022-03-14T12:24:12.176" v="459" actId="478"/>
          <ac:picMkLst>
            <pc:docMk/>
            <pc:sldMk cId="607953479" sldId="279"/>
            <ac:picMk id="1026" creationId="{00000000-0000-0000-0000-000000000000}"/>
          </ac:picMkLst>
        </pc:picChg>
      </pc:sldChg>
      <pc:sldChg chg="addSp delSp modSp mod">
        <pc:chgData name="Marko Vinni" userId="6648d456d718a1c4" providerId="LiveId" clId="{27D5E03A-C6CE-48BF-9776-4F5A7A46E339}" dt="2022-03-21T11:05:49.583" v="683" actId="14100"/>
        <pc:sldMkLst>
          <pc:docMk/>
          <pc:sldMk cId="1858058927" sldId="280"/>
        </pc:sldMkLst>
        <pc:spChg chg="mod">
          <ac:chgData name="Marko Vinni" userId="6648d456d718a1c4" providerId="LiveId" clId="{27D5E03A-C6CE-48BF-9776-4F5A7A46E339}" dt="2022-03-21T11:05:45.763" v="682" actId="20577"/>
          <ac:spMkLst>
            <pc:docMk/>
            <pc:sldMk cId="1858058927" sldId="280"/>
            <ac:spMk id="2" creationId="{00000000-0000-0000-0000-000000000000}"/>
          </ac:spMkLst>
        </pc:spChg>
        <pc:graphicFrameChg chg="del">
          <ac:chgData name="Marko Vinni" userId="6648d456d718a1c4" providerId="LiveId" clId="{27D5E03A-C6CE-48BF-9776-4F5A7A46E339}" dt="2022-03-21T11:05:24.231" v="654" actId="478"/>
          <ac:graphicFrameMkLst>
            <pc:docMk/>
            <pc:sldMk cId="1858058927" sldId="280"/>
            <ac:graphicFrameMk id="6" creationId="{00000000-0000-0000-0000-000000000000}"/>
          </ac:graphicFrameMkLst>
        </pc:graphicFrameChg>
        <pc:graphicFrameChg chg="add mod">
          <ac:chgData name="Marko Vinni" userId="6648d456d718a1c4" providerId="LiveId" clId="{27D5E03A-C6CE-48BF-9776-4F5A7A46E339}" dt="2022-03-21T11:05:49.583" v="683" actId="14100"/>
          <ac:graphicFrameMkLst>
            <pc:docMk/>
            <pc:sldMk cId="1858058927" sldId="280"/>
            <ac:graphicFrameMk id="7" creationId="{588186F5-CB89-4D5C-AD21-9BA34F5A3C50}"/>
          </ac:graphicFrameMkLst>
        </pc:graphicFrameChg>
      </pc:sldChg>
      <pc:sldChg chg="del">
        <pc:chgData name="Marko Vinni" userId="6648d456d718a1c4" providerId="LiveId" clId="{27D5E03A-C6CE-48BF-9776-4F5A7A46E339}" dt="2022-03-21T10:59:08.938" v="645" actId="2696"/>
        <pc:sldMkLst>
          <pc:docMk/>
          <pc:sldMk cId="2193997012" sldId="281"/>
        </pc:sldMkLst>
      </pc:sldChg>
      <pc:sldChg chg="delSp modSp del mod">
        <pc:chgData name="Marko Vinni" userId="6648d456d718a1c4" providerId="LiveId" clId="{27D5E03A-C6CE-48BF-9776-4F5A7A46E339}" dt="2022-03-14T12:18:24.576" v="279" actId="2696"/>
        <pc:sldMkLst>
          <pc:docMk/>
          <pc:sldMk cId="2505640973" sldId="283"/>
        </pc:sldMkLst>
        <pc:spChg chg="mod">
          <ac:chgData name="Marko Vinni" userId="6648d456d718a1c4" providerId="LiveId" clId="{27D5E03A-C6CE-48BF-9776-4F5A7A46E339}" dt="2022-03-14T12:18:04.852" v="276" actId="14100"/>
          <ac:spMkLst>
            <pc:docMk/>
            <pc:sldMk cId="2505640973" sldId="283"/>
            <ac:spMk id="2" creationId="{00000000-0000-0000-0000-000000000000}"/>
          </ac:spMkLst>
        </pc:spChg>
        <pc:picChg chg="mod">
          <ac:chgData name="Marko Vinni" userId="6648d456d718a1c4" providerId="LiveId" clId="{27D5E03A-C6CE-48BF-9776-4F5A7A46E339}" dt="2022-03-14T12:18:09.465" v="278" actId="1076"/>
          <ac:picMkLst>
            <pc:docMk/>
            <pc:sldMk cId="2505640973" sldId="283"/>
            <ac:picMk id="7" creationId="{00000000-0000-0000-0000-000000000000}"/>
          </ac:picMkLst>
        </pc:picChg>
        <pc:picChg chg="del">
          <ac:chgData name="Marko Vinni" userId="6648d456d718a1c4" providerId="LiveId" clId="{27D5E03A-C6CE-48BF-9776-4F5A7A46E339}" dt="2022-03-14T12:17:45.143" v="274" actId="478"/>
          <ac:picMkLst>
            <pc:docMk/>
            <pc:sldMk cId="2505640973" sldId="283"/>
            <ac:picMk id="1026" creationId="{00000000-0000-0000-0000-000000000000}"/>
          </ac:picMkLst>
        </pc:picChg>
      </pc:sldChg>
      <pc:sldChg chg="addSp delSp modSp new mod modClrScheme chgLayout">
        <pc:chgData name="Marko Vinni" userId="6648d456d718a1c4" providerId="LiveId" clId="{27D5E03A-C6CE-48BF-9776-4F5A7A46E339}" dt="2022-03-21T13:37:58.955" v="913" actId="113"/>
        <pc:sldMkLst>
          <pc:docMk/>
          <pc:sldMk cId="2948460554" sldId="285"/>
        </pc:sldMkLst>
        <pc:spChg chg="add del">
          <ac:chgData name="Marko Vinni" userId="6648d456d718a1c4" providerId="LiveId" clId="{27D5E03A-C6CE-48BF-9776-4F5A7A46E339}" dt="2022-03-14T12:20:16.343" v="321" actId="26606"/>
          <ac:spMkLst>
            <pc:docMk/>
            <pc:sldMk cId="2948460554" sldId="285"/>
            <ac:spMk id="2" creationId="{70277735-1CFE-4A86-A7BB-2C114BBC453F}"/>
          </ac:spMkLst>
        </pc:spChg>
        <pc:spChg chg="mod">
          <ac:chgData name="Marko Vinni" userId="6648d456d718a1c4" providerId="LiveId" clId="{27D5E03A-C6CE-48BF-9776-4F5A7A46E339}" dt="2022-03-21T13:37:58.955" v="913" actId="113"/>
          <ac:spMkLst>
            <pc:docMk/>
            <pc:sldMk cId="2948460554" sldId="285"/>
            <ac:spMk id="3" creationId="{197059FE-B3A7-4770-AD6D-2AB0D79F2DD3}"/>
          </ac:spMkLst>
        </pc:spChg>
        <pc:spChg chg="add del mod">
          <ac:chgData name="Marko Vinni" userId="6648d456d718a1c4" providerId="LiveId" clId="{27D5E03A-C6CE-48BF-9776-4F5A7A46E339}" dt="2022-03-14T12:20:16.343" v="320" actId="26606"/>
          <ac:spMkLst>
            <pc:docMk/>
            <pc:sldMk cId="2948460554" sldId="285"/>
            <ac:spMk id="10" creationId="{DE92F3BA-2926-02EB-258F-9505B8403EE6}"/>
          </ac:spMkLst>
        </pc:spChg>
        <pc:spChg chg="add del mod">
          <ac:chgData name="Marko Vinni" userId="6648d456d718a1c4" providerId="LiveId" clId="{27D5E03A-C6CE-48BF-9776-4F5A7A46E339}" dt="2022-03-14T12:20:28.338" v="325" actId="26606"/>
          <ac:spMkLst>
            <pc:docMk/>
            <pc:sldMk cId="2948460554" sldId="285"/>
            <ac:spMk id="12" creationId="{19443008-EBAC-8E81-4A28-26858B2AFC94}"/>
          </ac:spMkLst>
        </pc:spChg>
        <pc:spChg chg="add del mod">
          <ac:chgData name="Marko Vinni" userId="6648d456d718a1c4" providerId="LiveId" clId="{27D5E03A-C6CE-48BF-9776-4F5A7A46E339}" dt="2022-03-14T12:20:28.336" v="324" actId="26606"/>
          <ac:spMkLst>
            <pc:docMk/>
            <pc:sldMk cId="2948460554" sldId="285"/>
            <ac:spMk id="17" creationId="{19472F90-060C-A801-3611-EBCDDD01FE71}"/>
          </ac:spMkLst>
        </pc:spChg>
        <pc:spChg chg="add mod">
          <ac:chgData name="Marko Vinni" userId="6648d456d718a1c4" providerId="LiveId" clId="{27D5E03A-C6CE-48BF-9776-4F5A7A46E339}" dt="2022-03-14T12:20:46.104" v="355" actId="26606"/>
          <ac:spMkLst>
            <pc:docMk/>
            <pc:sldMk cId="2948460554" sldId="285"/>
            <ac:spMk id="19" creationId="{EC696F44-EB93-C584-52C0-D2864DBDD1DC}"/>
          </ac:spMkLst>
        </pc:spChg>
        <pc:graphicFrameChg chg="add mod modGraphic">
          <ac:chgData name="Marko Vinni" userId="6648d456d718a1c4" providerId="LiveId" clId="{27D5E03A-C6CE-48BF-9776-4F5A7A46E339}" dt="2022-03-21T13:37:12.384" v="910" actId="14100"/>
          <ac:graphicFrameMkLst>
            <pc:docMk/>
            <pc:sldMk cId="2948460554" sldId="285"/>
            <ac:graphicFrameMk id="2" creationId="{67840CD4-B4BB-484F-AB23-0B7FF57C0A4A}"/>
          </ac:graphicFrameMkLst>
        </pc:graphicFrameChg>
        <pc:picChg chg="add del">
          <ac:chgData name="Marko Vinni" userId="6648d456d718a1c4" providerId="LiveId" clId="{27D5E03A-C6CE-48BF-9776-4F5A7A46E339}" dt="2022-03-14T12:18:47.793" v="282"/>
          <ac:picMkLst>
            <pc:docMk/>
            <pc:sldMk cId="2948460554" sldId="285"/>
            <ac:picMk id="4" creationId="{A6FDA355-C020-4DC8-9B7C-CAD3CE1F9501}"/>
          </ac:picMkLst>
        </pc:picChg>
        <pc:picChg chg="add del mod ord">
          <ac:chgData name="Marko Vinni" userId="6648d456d718a1c4" providerId="LiveId" clId="{27D5E03A-C6CE-48BF-9776-4F5A7A46E339}" dt="2022-03-21T13:31:50.363" v="771" actId="478"/>
          <ac:picMkLst>
            <pc:docMk/>
            <pc:sldMk cId="2948460554" sldId="285"/>
            <ac:picMk id="5" creationId="{30B0FB1D-0544-4157-AF63-2A604E311EC7}"/>
          </ac:picMkLst>
        </pc:picChg>
        <pc:picChg chg="add mod">
          <ac:chgData name="Marko Vinni" userId="6648d456d718a1c4" providerId="LiveId" clId="{27D5E03A-C6CE-48BF-9776-4F5A7A46E339}" dt="2022-03-21T13:33:59.683" v="884"/>
          <ac:picMkLst>
            <pc:docMk/>
            <pc:sldMk cId="2948460554" sldId="285"/>
            <ac:picMk id="6" creationId="{ACD81292-BF04-4F89-8341-A9F32B25EA25}"/>
          </ac:picMkLst>
        </pc:picChg>
      </pc:sldChg>
      <pc:sldChg chg="addSp delSp modSp new mod modClrScheme chgLayout">
        <pc:chgData name="Marko Vinni" userId="6648d456d718a1c4" providerId="LiveId" clId="{27D5E03A-C6CE-48BF-9776-4F5A7A46E339}" dt="2022-03-21T09:49:10.344" v="603" actId="14100"/>
        <pc:sldMkLst>
          <pc:docMk/>
          <pc:sldMk cId="2717458775" sldId="286"/>
        </pc:sldMkLst>
        <pc:spChg chg="add del">
          <ac:chgData name="Marko Vinni" userId="6648d456d718a1c4" providerId="LiveId" clId="{27D5E03A-C6CE-48BF-9776-4F5A7A46E339}" dt="2022-03-21T09:47:46.356" v="596" actId="26606"/>
          <ac:spMkLst>
            <pc:docMk/>
            <pc:sldMk cId="2717458775" sldId="286"/>
            <ac:spMk id="2" creationId="{73C1DB88-B066-455C-9ECF-97CA219E7CDF}"/>
          </ac:spMkLst>
        </pc:spChg>
        <pc:spChg chg="del">
          <ac:chgData name="Marko Vinni" userId="6648d456d718a1c4" providerId="LiveId" clId="{27D5E03A-C6CE-48BF-9776-4F5A7A46E339}" dt="2022-03-21T09:46:07.921" v="585"/>
          <ac:spMkLst>
            <pc:docMk/>
            <pc:sldMk cId="2717458775" sldId="286"/>
            <ac:spMk id="3" creationId="{2001BF5C-FC55-4324-97F7-372752989F19}"/>
          </ac:spMkLst>
        </pc:spChg>
        <pc:spChg chg="add del">
          <ac:chgData name="Marko Vinni" userId="6648d456d718a1c4" providerId="LiveId" clId="{27D5E03A-C6CE-48BF-9776-4F5A7A46E339}" dt="2022-03-21T09:47:43.991" v="593" actId="26606"/>
          <ac:spMkLst>
            <pc:docMk/>
            <pc:sldMk cId="2717458775" sldId="286"/>
            <ac:spMk id="9" creationId="{E9D0F71B-EE86-74AD-C6D0-7BAE84369B6A}"/>
          </ac:spMkLst>
        </pc:spChg>
        <pc:spChg chg="add del mod">
          <ac:chgData name="Marko Vinni" userId="6648d456d718a1c4" providerId="LiveId" clId="{27D5E03A-C6CE-48BF-9776-4F5A7A46E339}" dt="2022-03-21T09:47:46.340" v="595" actId="26606"/>
          <ac:spMkLst>
            <pc:docMk/>
            <pc:sldMk cId="2717458775" sldId="286"/>
            <ac:spMk id="11" creationId="{F76A65A9-F78C-383D-54BC-11F93CAF4342}"/>
          </ac:spMkLst>
        </pc:spChg>
        <pc:spChg chg="add del mod">
          <ac:chgData name="Marko Vinni" userId="6648d456d718a1c4" providerId="LiveId" clId="{27D5E03A-C6CE-48BF-9776-4F5A7A46E339}" dt="2022-03-21T09:47:46.340" v="595" actId="26606"/>
          <ac:spMkLst>
            <pc:docMk/>
            <pc:sldMk cId="2717458775" sldId="286"/>
            <ac:spMk id="12" creationId="{1E1B98FA-2BC1-791F-A86B-86031ED28927}"/>
          </ac:spMkLst>
        </pc:spChg>
        <pc:spChg chg="add del mod">
          <ac:chgData name="Marko Vinni" userId="6648d456d718a1c4" providerId="LiveId" clId="{27D5E03A-C6CE-48BF-9776-4F5A7A46E339}" dt="2022-03-21T09:47:46.340" v="595" actId="26606"/>
          <ac:spMkLst>
            <pc:docMk/>
            <pc:sldMk cId="2717458775" sldId="286"/>
            <ac:spMk id="13" creationId="{778A8AFD-81ED-4B96-E7D7-10CA22D5DF3A}"/>
          </ac:spMkLst>
        </pc:spChg>
        <pc:spChg chg="add del mod">
          <ac:chgData name="Marko Vinni" userId="6648d456d718a1c4" providerId="LiveId" clId="{27D5E03A-C6CE-48BF-9776-4F5A7A46E339}" dt="2022-03-21T09:47:46.340" v="595" actId="26606"/>
          <ac:spMkLst>
            <pc:docMk/>
            <pc:sldMk cId="2717458775" sldId="286"/>
            <ac:spMk id="15" creationId="{E45FD9FB-4E3A-4229-F694-24EF932FE379}"/>
          </ac:spMkLst>
        </pc:spChg>
        <pc:spChg chg="add">
          <ac:chgData name="Marko Vinni" userId="6648d456d718a1c4" providerId="LiveId" clId="{27D5E03A-C6CE-48BF-9776-4F5A7A46E339}" dt="2022-03-21T09:47:46.356" v="596" actId="26606"/>
          <ac:spMkLst>
            <pc:docMk/>
            <pc:sldMk cId="2717458775" sldId="286"/>
            <ac:spMk id="17" creationId="{E9D0F71B-EE86-74AD-C6D0-7BAE84369B6A}"/>
          </ac:spMkLst>
        </pc:spChg>
        <pc:graphicFrameChg chg="add mod">
          <ac:chgData name="Marko Vinni" userId="6648d456d718a1c4" providerId="LiveId" clId="{27D5E03A-C6CE-48BF-9776-4F5A7A46E339}" dt="2022-03-21T09:47:46.356" v="596" actId="26606"/>
          <ac:graphicFrameMkLst>
            <pc:docMk/>
            <pc:sldMk cId="2717458775" sldId="286"/>
            <ac:graphicFrameMk id="4" creationId="{1F6E799A-0049-49BF-87D5-E46945B201D5}"/>
          </ac:graphicFrameMkLst>
        </pc:graphicFrameChg>
        <pc:picChg chg="add mod">
          <ac:chgData name="Marko Vinni" userId="6648d456d718a1c4" providerId="LiveId" clId="{27D5E03A-C6CE-48BF-9776-4F5A7A46E339}" dt="2022-03-21T09:49:10.344" v="603" actId="14100"/>
          <ac:picMkLst>
            <pc:docMk/>
            <pc:sldMk cId="2717458775" sldId="286"/>
            <ac:picMk id="14" creationId="{130ABBF6-6BFB-40B0-AD48-BB0EB0989838}"/>
          </ac:picMkLst>
        </pc:picChg>
      </pc:sldChg>
      <pc:sldChg chg="addSp delSp modSp new mod">
        <pc:chgData name="Marko Vinni" userId="6648d456d718a1c4" providerId="LiveId" clId="{27D5E03A-C6CE-48BF-9776-4F5A7A46E339}" dt="2022-03-21T09:49:54.025" v="617" actId="14100"/>
        <pc:sldMkLst>
          <pc:docMk/>
          <pc:sldMk cId="2826141756" sldId="287"/>
        </pc:sldMkLst>
        <pc:spChg chg="del">
          <ac:chgData name="Marko Vinni" userId="6648d456d718a1c4" providerId="LiveId" clId="{27D5E03A-C6CE-48BF-9776-4F5A7A46E339}" dt="2022-03-21T09:48:09.028" v="598" actId="26606"/>
          <ac:spMkLst>
            <pc:docMk/>
            <pc:sldMk cId="2826141756" sldId="287"/>
            <ac:spMk id="2" creationId="{2E67F9F6-E2FD-4F9B-94EF-9C7368F26D00}"/>
          </ac:spMkLst>
        </pc:spChg>
        <pc:spChg chg="del">
          <ac:chgData name="Marko Vinni" userId="6648d456d718a1c4" providerId="LiveId" clId="{27D5E03A-C6CE-48BF-9776-4F5A7A46E339}" dt="2022-03-21T09:46:37.173" v="587"/>
          <ac:spMkLst>
            <pc:docMk/>
            <pc:sldMk cId="2826141756" sldId="287"/>
            <ac:spMk id="3" creationId="{771D8DE1-FED2-4005-A6F1-305BFE8205BA}"/>
          </ac:spMkLst>
        </pc:spChg>
        <pc:spChg chg="add">
          <ac:chgData name="Marko Vinni" userId="6648d456d718a1c4" providerId="LiveId" clId="{27D5E03A-C6CE-48BF-9776-4F5A7A46E339}" dt="2022-03-21T09:48:09.028" v="598" actId="26606"/>
          <ac:spMkLst>
            <pc:docMk/>
            <pc:sldMk cId="2826141756" sldId="287"/>
            <ac:spMk id="9" creationId="{672F7841-C23B-B2AC-DF6B-FD1471225A69}"/>
          </ac:spMkLst>
        </pc:spChg>
        <pc:graphicFrameChg chg="add mod">
          <ac:chgData name="Marko Vinni" userId="6648d456d718a1c4" providerId="LiveId" clId="{27D5E03A-C6CE-48BF-9776-4F5A7A46E339}" dt="2022-03-21T09:48:09.028" v="598" actId="26606"/>
          <ac:graphicFrameMkLst>
            <pc:docMk/>
            <pc:sldMk cId="2826141756" sldId="287"/>
            <ac:graphicFrameMk id="4" creationId="{1A992FF0-ECEF-4CA1-AEA3-C21C501AB65C}"/>
          </ac:graphicFrameMkLst>
        </pc:graphicFrameChg>
        <pc:picChg chg="add mod">
          <ac:chgData name="Marko Vinni" userId="6648d456d718a1c4" providerId="LiveId" clId="{27D5E03A-C6CE-48BF-9776-4F5A7A46E339}" dt="2022-03-21T09:49:54.025" v="617" actId="14100"/>
          <ac:picMkLst>
            <pc:docMk/>
            <pc:sldMk cId="2826141756" sldId="287"/>
            <ac:picMk id="6" creationId="{2CAE491F-F899-40E3-88AF-E53F6F0CCE6F}"/>
          </ac:picMkLst>
        </pc:picChg>
      </pc:sldChg>
      <pc:sldChg chg="addSp delSp modSp new mod">
        <pc:chgData name="Marko Vinni" userId="6648d456d718a1c4" providerId="LiveId" clId="{27D5E03A-C6CE-48BF-9776-4F5A7A46E339}" dt="2022-03-21T09:49:41.976" v="613" actId="14100"/>
        <pc:sldMkLst>
          <pc:docMk/>
          <pc:sldMk cId="1421696136" sldId="288"/>
        </pc:sldMkLst>
        <pc:spChg chg="del">
          <ac:chgData name="Marko Vinni" userId="6648d456d718a1c4" providerId="LiveId" clId="{27D5E03A-C6CE-48BF-9776-4F5A7A46E339}" dt="2022-03-21T09:48:13.122" v="599" actId="26606"/>
          <ac:spMkLst>
            <pc:docMk/>
            <pc:sldMk cId="1421696136" sldId="288"/>
            <ac:spMk id="2" creationId="{21339206-AE4E-48E6-82D2-FAA8F77FC1FD}"/>
          </ac:spMkLst>
        </pc:spChg>
        <pc:spChg chg="del">
          <ac:chgData name="Marko Vinni" userId="6648d456d718a1c4" providerId="LiveId" clId="{27D5E03A-C6CE-48BF-9776-4F5A7A46E339}" dt="2022-03-21T09:46:55.316" v="589"/>
          <ac:spMkLst>
            <pc:docMk/>
            <pc:sldMk cId="1421696136" sldId="288"/>
            <ac:spMk id="3" creationId="{8FD99148-6C80-4B00-8162-7E3F5CC6BD15}"/>
          </ac:spMkLst>
        </pc:spChg>
        <pc:spChg chg="add">
          <ac:chgData name="Marko Vinni" userId="6648d456d718a1c4" providerId="LiveId" clId="{27D5E03A-C6CE-48BF-9776-4F5A7A46E339}" dt="2022-03-21T09:48:13.122" v="599" actId="26606"/>
          <ac:spMkLst>
            <pc:docMk/>
            <pc:sldMk cId="1421696136" sldId="288"/>
            <ac:spMk id="9" creationId="{526F27FD-6114-D964-F184-286BAA1CC8F2}"/>
          </ac:spMkLst>
        </pc:spChg>
        <pc:graphicFrameChg chg="add mod">
          <ac:chgData name="Marko Vinni" userId="6648d456d718a1c4" providerId="LiveId" clId="{27D5E03A-C6CE-48BF-9776-4F5A7A46E339}" dt="2022-03-21T09:48:13.122" v="599" actId="26606"/>
          <ac:graphicFrameMkLst>
            <pc:docMk/>
            <pc:sldMk cId="1421696136" sldId="288"/>
            <ac:graphicFrameMk id="4" creationId="{EBA1756D-7C99-42F8-BBF3-86D9A2BBFBBA}"/>
          </ac:graphicFrameMkLst>
        </pc:graphicFrameChg>
        <pc:picChg chg="add mod">
          <ac:chgData name="Marko Vinni" userId="6648d456d718a1c4" providerId="LiveId" clId="{27D5E03A-C6CE-48BF-9776-4F5A7A46E339}" dt="2022-03-21T09:49:41.976" v="613" actId="14100"/>
          <ac:picMkLst>
            <pc:docMk/>
            <pc:sldMk cId="1421696136" sldId="288"/>
            <ac:picMk id="6" creationId="{A8B49810-A91D-4E35-A7B2-FE886D839CAA}"/>
          </ac:picMkLst>
        </pc:picChg>
      </pc:sldChg>
      <pc:sldChg chg="addSp delSp modSp new mod">
        <pc:chgData name="Marko Vinni" userId="6648d456d718a1c4" providerId="LiveId" clId="{27D5E03A-C6CE-48BF-9776-4F5A7A46E339}" dt="2022-03-21T09:49:27.492" v="608" actId="14100"/>
        <pc:sldMkLst>
          <pc:docMk/>
          <pc:sldMk cId="3702595772" sldId="289"/>
        </pc:sldMkLst>
        <pc:spChg chg="del">
          <ac:chgData name="Marko Vinni" userId="6648d456d718a1c4" providerId="LiveId" clId="{27D5E03A-C6CE-48BF-9776-4F5A7A46E339}" dt="2022-03-21T09:48:01.665" v="597" actId="26606"/>
          <ac:spMkLst>
            <pc:docMk/>
            <pc:sldMk cId="3702595772" sldId="289"/>
            <ac:spMk id="2" creationId="{1CE4E4ED-EEAA-4469-8E86-488273DC763C}"/>
          </ac:spMkLst>
        </pc:spChg>
        <pc:spChg chg="del">
          <ac:chgData name="Marko Vinni" userId="6648d456d718a1c4" providerId="LiveId" clId="{27D5E03A-C6CE-48BF-9776-4F5A7A46E339}" dt="2022-03-21T09:47:21.892" v="591"/>
          <ac:spMkLst>
            <pc:docMk/>
            <pc:sldMk cId="3702595772" sldId="289"/>
            <ac:spMk id="3" creationId="{C46DEC0C-CD58-49F0-A4A5-4CF7FB62923B}"/>
          </ac:spMkLst>
        </pc:spChg>
        <pc:spChg chg="add">
          <ac:chgData name="Marko Vinni" userId="6648d456d718a1c4" providerId="LiveId" clId="{27D5E03A-C6CE-48BF-9776-4F5A7A46E339}" dt="2022-03-21T09:48:01.665" v="597" actId="26606"/>
          <ac:spMkLst>
            <pc:docMk/>
            <pc:sldMk cId="3702595772" sldId="289"/>
            <ac:spMk id="9" creationId="{37E4450F-EA43-0C07-7D41-A3082C4AFC29}"/>
          </ac:spMkLst>
        </pc:spChg>
        <pc:graphicFrameChg chg="add mod">
          <ac:chgData name="Marko Vinni" userId="6648d456d718a1c4" providerId="LiveId" clId="{27D5E03A-C6CE-48BF-9776-4F5A7A46E339}" dt="2022-03-21T09:48:01.665" v="597" actId="26606"/>
          <ac:graphicFrameMkLst>
            <pc:docMk/>
            <pc:sldMk cId="3702595772" sldId="289"/>
            <ac:graphicFrameMk id="4" creationId="{F944897B-C691-41AD-AF16-03F4A1380701}"/>
          </ac:graphicFrameMkLst>
        </pc:graphicFrameChg>
        <pc:picChg chg="add mod">
          <ac:chgData name="Marko Vinni" userId="6648d456d718a1c4" providerId="LiveId" clId="{27D5E03A-C6CE-48BF-9776-4F5A7A46E339}" dt="2022-03-21T09:49:27.492" v="608" actId="14100"/>
          <ac:picMkLst>
            <pc:docMk/>
            <pc:sldMk cId="3702595772" sldId="289"/>
            <ac:picMk id="6" creationId="{F0AD1786-EC4F-4A43-9418-3996ED7DF193}"/>
          </ac:picMkLst>
        </pc:picChg>
      </pc:sldChg>
      <pc:sldChg chg="addSp delSp modSp new mod modClrScheme chgLayout">
        <pc:chgData name="Marko Vinni" userId="6648d456d718a1c4" providerId="LiveId" clId="{27D5E03A-C6CE-48BF-9776-4F5A7A46E339}" dt="2022-03-21T13:29:47.548" v="765" actId="14734"/>
        <pc:sldMkLst>
          <pc:docMk/>
          <pc:sldMk cId="1280963543" sldId="290"/>
        </pc:sldMkLst>
        <pc:spChg chg="add del">
          <ac:chgData name="Marko Vinni" userId="6648d456d718a1c4" providerId="LiveId" clId="{27D5E03A-C6CE-48BF-9776-4F5A7A46E339}" dt="2022-03-21T13:28:51.262" v="757" actId="26606"/>
          <ac:spMkLst>
            <pc:docMk/>
            <pc:sldMk cId="1280963543" sldId="290"/>
            <ac:spMk id="2" creationId="{26DD93C6-9DEC-40F8-81AF-5390B21251F0}"/>
          </ac:spMkLst>
        </pc:spChg>
        <pc:spChg chg="del">
          <ac:chgData name="Marko Vinni" userId="6648d456d718a1c4" providerId="LiveId" clId="{27D5E03A-C6CE-48BF-9776-4F5A7A46E339}" dt="2022-03-21T13:27:54.981" v="749"/>
          <ac:spMkLst>
            <pc:docMk/>
            <pc:sldMk cId="1280963543" sldId="290"/>
            <ac:spMk id="3" creationId="{A0A136C1-A282-4EDF-B137-50BF0485134C}"/>
          </ac:spMkLst>
        </pc:spChg>
        <pc:spChg chg="add del mod">
          <ac:chgData name="Marko Vinni" userId="6648d456d718a1c4" providerId="LiveId" clId="{27D5E03A-C6CE-48BF-9776-4F5A7A46E339}" dt="2022-03-21T13:28:51.262" v="757" actId="26606"/>
          <ac:spMkLst>
            <pc:docMk/>
            <pc:sldMk cId="1280963543" sldId="290"/>
            <ac:spMk id="9" creationId="{10A3D89C-D508-FE8A-14CC-EE7694DA3818}"/>
          </ac:spMkLst>
        </pc:spChg>
        <pc:spChg chg="add del mod">
          <ac:chgData name="Marko Vinni" userId="6648d456d718a1c4" providerId="LiveId" clId="{27D5E03A-C6CE-48BF-9776-4F5A7A46E339}" dt="2022-03-21T13:28:51.262" v="757" actId="26606"/>
          <ac:spMkLst>
            <pc:docMk/>
            <pc:sldMk cId="1280963543" sldId="290"/>
            <ac:spMk id="11" creationId="{FA97DCB6-7B7F-01F8-0983-A58BFE27E9F4}"/>
          </ac:spMkLst>
        </pc:spChg>
        <pc:spChg chg="add del mod">
          <ac:chgData name="Marko Vinni" userId="6648d456d718a1c4" providerId="LiveId" clId="{27D5E03A-C6CE-48BF-9776-4F5A7A46E339}" dt="2022-03-21T13:28:51.262" v="757" actId="26606"/>
          <ac:spMkLst>
            <pc:docMk/>
            <pc:sldMk cId="1280963543" sldId="290"/>
            <ac:spMk id="13" creationId="{D6755C31-AB8A-1C86-369C-C068949EF85C}"/>
          </ac:spMkLst>
        </pc:spChg>
        <pc:spChg chg="add del mod">
          <ac:chgData name="Marko Vinni" userId="6648d456d718a1c4" providerId="LiveId" clId="{27D5E03A-C6CE-48BF-9776-4F5A7A46E339}" dt="2022-03-21T13:28:51.262" v="757" actId="26606"/>
          <ac:spMkLst>
            <pc:docMk/>
            <pc:sldMk cId="1280963543" sldId="290"/>
            <ac:spMk id="15" creationId="{81BB9D7D-84E3-E2E7-12B5-F1ED91A73E42}"/>
          </ac:spMkLst>
        </pc:spChg>
        <pc:spChg chg="add del mod">
          <ac:chgData name="Marko Vinni" userId="6648d456d718a1c4" providerId="LiveId" clId="{27D5E03A-C6CE-48BF-9776-4F5A7A46E339}" dt="2022-03-21T13:28:48.917" v="754" actId="26606"/>
          <ac:spMkLst>
            <pc:docMk/>
            <pc:sldMk cId="1280963543" sldId="290"/>
            <ac:spMk id="20" creationId="{B1284857-B8F8-4ACC-99EC-584B85FC3EB1}"/>
          </ac:spMkLst>
        </pc:spChg>
        <pc:spChg chg="add del mod">
          <ac:chgData name="Marko Vinni" userId="6648d456d718a1c4" providerId="LiveId" clId="{27D5E03A-C6CE-48BF-9776-4F5A7A46E339}" dt="2022-03-21T13:28:48.917" v="754" actId="26606"/>
          <ac:spMkLst>
            <pc:docMk/>
            <pc:sldMk cId="1280963543" sldId="290"/>
            <ac:spMk id="22" creationId="{8E56E507-A4AF-3C80-6420-D3782891A937}"/>
          </ac:spMkLst>
        </pc:spChg>
        <pc:graphicFrameChg chg="add mod modGraphic">
          <ac:chgData name="Marko Vinni" userId="6648d456d718a1c4" providerId="LiveId" clId="{27D5E03A-C6CE-48BF-9776-4F5A7A46E339}" dt="2022-03-21T13:29:47.548" v="765" actId="14734"/>
          <ac:graphicFrameMkLst>
            <pc:docMk/>
            <pc:sldMk cId="1280963543" sldId="290"/>
            <ac:graphicFrameMk id="4" creationId="{C776E340-A249-4726-9A7B-1ABA78464660}"/>
          </ac:graphicFrameMkLst>
        </pc:graphicFrameChg>
        <pc:picChg chg="add mod">
          <ac:chgData name="Marko Vinni" userId="6648d456d718a1c4" providerId="LiveId" clId="{27D5E03A-C6CE-48BF-9776-4F5A7A46E339}" dt="2022-03-21T13:29:17.970" v="762" actId="14100"/>
          <ac:picMkLst>
            <pc:docMk/>
            <pc:sldMk cId="1280963543" sldId="290"/>
            <ac:picMk id="12" creationId="{D3166E12-574E-494B-9206-EEAE415D8D63}"/>
          </ac:picMkLst>
        </pc:picChg>
      </pc:sldChg>
      <pc:sldChg chg="addSp delSp modSp new mod">
        <pc:chgData name="Marko Vinni" userId="6648d456d718a1c4" providerId="LiveId" clId="{27D5E03A-C6CE-48BF-9776-4F5A7A46E339}" dt="2022-03-21T13:46:51.485" v="1137" actId="20577"/>
        <pc:sldMkLst>
          <pc:docMk/>
          <pc:sldMk cId="1147081711" sldId="291"/>
        </pc:sldMkLst>
        <pc:spChg chg="del">
          <ac:chgData name="Marko Vinni" userId="6648d456d718a1c4" providerId="LiveId" clId="{27D5E03A-C6CE-48BF-9776-4F5A7A46E339}" dt="2022-03-21T13:41:44.106" v="936" actId="26606"/>
          <ac:spMkLst>
            <pc:docMk/>
            <pc:sldMk cId="1147081711" sldId="291"/>
            <ac:spMk id="2" creationId="{FF70D8B3-595F-466F-88AB-5071177C9080}"/>
          </ac:spMkLst>
        </pc:spChg>
        <pc:spChg chg="mod">
          <ac:chgData name="Marko Vinni" userId="6648d456d718a1c4" providerId="LiveId" clId="{27D5E03A-C6CE-48BF-9776-4F5A7A46E339}" dt="2022-03-21T13:41:44.106" v="936" actId="26606"/>
          <ac:spMkLst>
            <pc:docMk/>
            <pc:sldMk cId="1147081711" sldId="291"/>
            <ac:spMk id="3" creationId="{3C138F83-F095-4BC7-849B-CFA801BA8EA2}"/>
          </ac:spMkLst>
        </pc:spChg>
        <pc:graphicFrameChg chg="add mod modGraphic">
          <ac:chgData name="Marko Vinni" userId="6648d456d718a1c4" providerId="LiveId" clId="{27D5E03A-C6CE-48BF-9776-4F5A7A46E339}" dt="2022-03-21T13:46:51.485" v="1137" actId="20577"/>
          <ac:graphicFrameMkLst>
            <pc:docMk/>
            <pc:sldMk cId="1147081711" sldId="291"/>
            <ac:graphicFrameMk id="4" creationId="{C83113AD-581E-492E-8CA5-74DB45EADDA6}"/>
          </ac:graphicFrameMkLst>
        </pc:graphicFrameChg>
      </pc:sldChg>
      <pc:sldChg chg="addSp modSp new mod">
        <pc:chgData name="Marko Vinni" userId="6648d456d718a1c4" providerId="LiveId" clId="{27D5E03A-C6CE-48BF-9776-4F5A7A46E339}" dt="2022-03-21T13:54:01.650" v="1413" actId="1076"/>
        <pc:sldMkLst>
          <pc:docMk/>
          <pc:sldMk cId="772564072" sldId="292"/>
        </pc:sldMkLst>
        <pc:spChg chg="mod">
          <ac:chgData name="Marko Vinni" userId="6648d456d718a1c4" providerId="LiveId" clId="{27D5E03A-C6CE-48BF-9776-4F5A7A46E339}" dt="2022-03-21T13:53:49.292" v="1411" actId="5793"/>
          <ac:spMkLst>
            <pc:docMk/>
            <pc:sldMk cId="772564072" sldId="292"/>
            <ac:spMk id="3" creationId="{66E38A73-9DF2-4EE9-8E7D-7DE44165B8EC}"/>
          </ac:spMkLst>
        </pc:spChg>
        <pc:picChg chg="add mod">
          <ac:chgData name="Marko Vinni" userId="6648d456d718a1c4" providerId="LiveId" clId="{27D5E03A-C6CE-48BF-9776-4F5A7A46E339}" dt="2022-03-21T13:47:56.209" v="1141" actId="14100"/>
          <ac:picMkLst>
            <pc:docMk/>
            <pc:sldMk cId="772564072" sldId="292"/>
            <ac:picMk id="4" creationId="{03D74464-101F-4F80-B867-69D9476668CB}"/>
          </ac:picMkLst>
        </pc:picChg>
        <pc:picChg chg="add mod">
          <ac:chgData name="Marko Vinni" userId="6648d456d718a1c4" providerId="LiveId" clId="{27D5E03A-C6CE-48BF-9776-4F5A7A46E339}" dt="2022-03-21T13:54:01.650" v="1413" actId="1076"/>
          <ac:picMkLst>
            <pc:docMk/>
            <pc:sldMk cId="772564072" sldId="292"/>
            <ac:picMk id="5" creationId="{49FE1289-64F1-43C0-8D1F-8875CB3D2BC5}"/>
          </ac:picMkLst>
        </pc:picChg>
      </pc:sldChg>
      <pc:sldChg chg="add">
        <pc:chgData name="Marko Vinni" userId="6648d456d718a1c4" providerId="LiveId" clId="{27D5E03A-C6CE-48BF-9776-4F5A7A46E339}" dt="2022-03-21T13:54:43.292" v="1414" actId="2890"/>
        <pc:sldMkLst>
          <pc:docMk/>
          <pc:sldMk cId="2602647138" sldId="293"/>
        </pc:sldMkLst>
      </pc:sldChg>
      <pc:sldChg chg="addSp delSp modSp new mod">
        <pc:chgData name="Marko Vinni" userId="6648d456d718a1c4" providerId="LiveId" clId="{27D5E03A-C6CE-48BF-9776-4F5A7A46E339}" dt="2022-03-21T14:00:49.011" v="1513" actId="1076"/>
        <pc:sldMkLst>
          <pc:docMk/>
          <pc:sldMk cId="3762827409" sldId="294"/>
        </pc:sldMkLst>
        <pc:spChg chg="mod">
          <ac:chgData name="Marko Vinni" userId="6648d456d718a1c4" providerId="LiveId" clId="{27D5E03A-C6CE-48BF-9776-4F5A7A46E339}" dt="2022-03-21T14:00:28.905" v="1510" actId="20577"/>
          <ac:spMkLst>
            <pc:docMk/>
            <pc:sldMk cId="3762827409" sldId="294"/>
            <ac:spMk id="2" creationId="{A4CDC97A-57F9-43C4-A926-1D87E30B1864}"/>
          </ac:spMkLst>
        </pc:spChg>
        <pc:spChg chg="del">
          <ac:chgData name="Marko Vinni" userId="6648d456d718a1c4" providerId="LiveId" clId="{27D5E03A-C6CE-48BF-9776-4F5A7A46E339}" dt="2022-03-21T13:59:42.003" v="1477"/>
          <ac:spMkLst>
            <pc:docMk/>
            <pc:sldMk cId="3762827409" sldId="294"/>
            <ac:spMk id="3" creationId="{5AF7F180-1AE8-4128-8A14-8228E264D4E4}"/>
          </ac:spMkLst>
        </pc:spChg>
        <pc:picChg chg="add mod">
          <ac:chgData name="Marko Vinni" userId="6648d456d718a1c4" providerId="LiveId" clId="{27D5E03A-C6CE-48BF-9776-4F5A7A46E339}" dt="2022-03-21T14:00:49.011" v="1513" actId="1076"/>
          <ac:picMkLst>
            <pc:docMk/>
            <pc:sldMk cId="3762827409" sldId="294"/>
            <ac:picMk id="4" creationId="{177DEA8C-6DF4-475F-8BDE-E9C4C90268E3}"/>
          </ac:picMkLst>
        </pc:picChg>
        <pc:picChg chg="add mod">
          <ac:chgData name="Marko Vinni" userId="6648d456d718a1c4" providerId="LiveId" clId="{27D5E03A-C6CE-48BF-9776-4F5A7A46E339}" dt="2022-03-21T14:00:46.348" v="1512" actId="1076"/>
          <ac:picMkLst>
            <pc:docMk/>
            <pc:sldMk cId="3762827409" sldId="294"/>
            <ac:picMk id="5" creationId="{F75DA8A5-6931-4E6A-B36F-B8092B36B84F}"/>
          </ac:picMkLst>
        </pc:picChg>
      </pc:sldChg>
      <pc:sldChg chg="addSp delSp modSp new mod modClrScheme chgLayout">
        <pc:chgData name="Marko Vinni" userId="6648d456d718a1c4" providerId="LiveId" clId="{27D5E03A-C6CE-48BF-9776-4F5A7A46E339}" dt="2022-03-24T09:06:47.404" v="1586" actId="20577"/>
        <pc:sldMkLst>
          <pc:docMk/>
          <pc:sldMk cId="1117532186" sldId="295"/>
        </pc:sldMkLst>
        <pc:spChg chg="del">
          <ac:chgData name="Marko Vinni" userId="6648d456d718a1c4" providerId="LiveId" clId="{27D5E03A-C6CE-48BF-9776-4F5A7A46E339}" dt="2022-03-24T09:05:35.452" v="1574" actId="26606"/>
          <ac:spMkLst>
            <pc:docMk/>
            <pc:sldMk cId="1117532186" sldId="295"/>
            <ac:spMk id="2" creationId="{5352165C-5A75-4CE4-8835-6F182D093AB3}"/>
          </ac:spMkLst>
        </pc:spChg>
        <pc:spChg chg="mod">
          <ac:chgData name="Marko Vinni" userId="6648d456d718a1c4" providerId="LiveId" clId="{27D5E03A-C6CE-48BF-9776-4F5A7A46E339}" dt="2022-03-24T09:06:47.404" v="1586" actId="20577"/>
          <ac:spMkLst>
            <pc:docMk/>
            <pc:sldMk cId="1117532186" sldId="295"/>
            <ac:spMk id="3" creationId="{F8868AD7-D023-414D-9650-1FF9E707470A}"/>
          </ac:spMkLst>
        </pc:spChg>
        <pc:spChg chg="add del">
          <ac:chgData name="Marko Vinni" userId="6648d456d718a1c4" providerId="LiveId" clId="{27D5E03A-C6CE-48BF-9776-4F5A7A46E339}" dt="2022-03-24T09:05:04.980" v="1567"/>
          <ac:spMkLst>
            <pc:docMk/>
            <pc:sldMk cId="1117532186" sldId="295"/>
            <ac:spMk id="4" creationId="{2576345A-6B57-4129-BF21-6B661923AE48}"/>
          </ac:spMkLst>
        </pc:spChg>
        <pc:spChg chg="add mod">
          <ac:chgData name="Marko Vinni" userId="6648d456d718a1c4" providerId="LiveId" clId="{27D5E03A-C6CE-48BF-9776-4F5A7A46E339}" dt="2022-03-24T09:05:35.452" v="1574" actId="26606"/>
          <ac:spMkLst>
            <pc:docMk/>
            <pc:sldMk cId="1117532186" sldId="295"/>
            <ac:spMk id="11" creationId="{B5CFB3AF-6CE0-269F-FEE4-64AA0CF04016}"/>
          </ac:spMkLst>
        </pc:spChg>
        <pc:picChg chg="add mod">
          <ac:chgData name="Marko Vinni" userId="6648d456d718a1c4" providerId="LiveId" clId="{27D5E03A-C6CE-48BF-9776-4F5A7A46E339}" dt="2022-03-24T09:05:38.236" v="1575" actId="14100"/>
          <ac:picMkLst>
            <pc:docMk/>
            <pc:sldMk cId="1117532186" sldId="295"/>
            <ac:picMk id="6" creationId="{4314270A-6205-478A-B1C2-5784C8F11596}"/>
          </ac:picMkLst>
        </pc:picChg>
        <pc:picChg chg="add mod">
          <ac:chgData name="Marko Vinni" userId="6648d456d718a1c4" providerId="LiveId" clId="{27D5E03A-C6CE-48BF-9776-4F5A7A46E339}" dt="2022-03-24T09:06:12.820" v="1579" actId="14100"/>
          <ac:picMkLst>
            <pc:docMk/>
            <pc:sldMk cId="1117532186" sldId="295"/>
            <ac:picMk id="8" creationId="{615C1F64-D066-4219-8807-40E19C7A02EF}"/>
          </ac:picMkLst>
        </pc:picChg>
      </pc:sldChg>
      <pc:sldChg chg="addSp modSp new mod">
        <pc:chgData name="Marko Vinni" userId="6648d456d718a1c4" providerId="LiveId" clId="{27D5E03A-C6CE-48BF-9776-4F5A7A46E339}" dt="2022-03-24T09:14:55.137" v="1947" actId="20577"/>
        <pc:sldMkLst>
          <pc:docMk/>
          <pc:sldMk cId="3548760800" sldId="296"/>
        </pc:sldMkLst>
        <pc:spChg chg="mod">
          <ac:chgData name="Marko Vinni" userId="6648d456d718a1c4" providerId="LiveId" clId="{27D5E03A-C6CE-48BF-9776-4F5A7A46E339}" dt="2022-03-24T09:14:55.137" v="1947" actId="20577"/>
          <ac:spMkLst>
            <pc:docMk/>
            <pc:sldMk cId="3548760800" sldId="296"/>
            <ac:spMk id="3" creationId="{DC3CF577-D307-40F1-92F5-A6DA5269D1A4}"/>
          </ac:spMkLst>
        </pc:spChg>
        <pc:picChg chg="add mod">
          <ac:chgData name="Marko Vinni" userId="6648d456d718a1c4" providerId="LiveId" clId="{27D5E03A-C6CE-48BF-9776-4F5A7A46E339}" dt="2022-03-24T09:07:45.758" v="1591" actId="14100"/>
          <ac:picMkLst>
            <pc:docMk/>
            <pc:sldMk cId="3548760800" sldId="296"/>
            <ac:picMk id="4" creationId="{78314857-B14C-4AF9-9DCF-28E37EDCEF05}"/>
          </ac:picMkLst>
        </pc:picChg>
      </pc:sldChg>
    </pc:docChg>
  </pc:docChgLst>
  <pc:docChgLst>
    <pc:chgData name="Marko Vinni" userId="6648d456d718a1c4" providerId="LiveId" clId="{DBAAC3CB-4DB4-4250-8721-C343234D65B9}"/>
    <pc:docChg chg="custSel addSld delSld modSld">
      <pc:chgData name="Marko Vinni" userId="6648d456d718a1c4" providerId="LiveId" clId="{DBAAC3CB-4DB4-4250-8721-C343234D65B9}" dt="2023-04-10T12:36:16.005" v="997" actId="14100"/>
      <pc:docMkLst>
        <pc:docMk/>
      </pc:docMkLst>
      <pc:sldChg chg="modSp del mod">
        <pc:chgData name="Marko Vinni" userId="6648d456d718a1c4" providerId="LiveId" clId="{DBAAC3CB-4DB4-4250-8721-C343234D65B9}" dt="2023-04-10T10:30:40.945" v="416" actId="2696"/>
        <pc:sldMkLst>
          <pc:docMk/>
          <pc:sldMk cId="553716226" sldId="257"/>
        </pc:sldMkLst>
        <pc:spChg chg="mod">
          <ac:chgData name="Marko Vinni" userId="6648d456d718a1c4" providerId="LiveId" clId="{DBAAC3CB-4DB4-4250-8721-C343234D65B9}" dt="2023-04-10T10:30:29.720" v="415" actId="6549"/>
          <ac:spMkLst>
            <pc:docMk/>
            <pc:sldMk cId="553716226" sldId="257"/>
            <ac:spMk id="3" creationId="{00000000-0000-0000-0000-000000000000}"/>
          </ac:spMkLst>
        </pc:spChg>
      </pc:sldChg>
      <pc:sldChg chg="modSp mod">
        <pc:chgData name="Marko Vinni" userId="6648d456d718a1c4" providerId="LiveId" clId="{DBAAC3CB-4DB4-4250-8721-C343234D65B9}" dt="2023-04-10T10:45:15.370" v="827" actId="20577"/>
        <pc:sldMkLst>
          <pc:docMk/>
          <pc:sldMk cId="3286588071" sldId="259"/>
        </pc:sldMkLst>
        <pc:spChg chg="mod">
          <ac:chgData name="Marko Vinni" userId="6648d456d718a1c4" providerId="LiveId" clId="{DBAAC3CB-4DB4-4250-8721-C343234D65B9}" dt="2023-04-10T10:45:15.370" v="827" actId="20577"/>
          <ac:spMkLst>
            <pc:docMk/>
            <pc:sldMk cId="3286588071" sldId="259"/>
            <ac:spMk id="3" creationId="{00000000-0000-0000-0000-000000000000}"/>
          </ac:spMkLst>
        </pc:spChg>
      </pc:sldChg>
      <pc:sldChg chg="del">
        <pc:chgData name="Marko Vinni" userId="6648d456d718a1c4" providerId="LiveId" clId="{DBAAC3CB-4DB4-4250-8721-C343234D65B9}" dt="2023-04-10T10:37:47.936" v="603" actId="2696"/>
        <pc:sldMkLst>
          <pc:docMk/>
          <pc:sldMk cId="156911255" sldId="261"/>
        </pc:sldMkLst>
      </pc:sldChg>
      <pc:sldChg chg="del">
        <pc:chgData name="Marko Vinni" userId="6648d456d718a1c4" providerId="LiveId" clId="{DBAAC3CB-4DB4-4250-8721-C343234D65B9}" dt="2023-04-10T10:48:36.666" v="829" actId="2696"/>
        <pc:sldMkLst>
          <pc:docMk/>
          <pc:sldMk cId="3497089743" sldId="263"/>
        </pc:sldMkLst>
      </pc:sldChg>
      <pc:sldChg chg="addSp delSp modSp mod">
        <pc:chgData name="Marko Vinni" userId="6648d456d718a1c4" providerId="LiveId" clId="{DBAAC3CB-4DB4-4250-8721-C343234D65B9}" dt="2023-04-10T12:36:16.005" v="997" actId="14100"/>
        <pc:sldMkLst>
          <pc:docMk/>
          <pc:sldMk cId="68787528" sldId="284"/>
        </pc:sldMkLst>
        <pc:spChg chg="mod">
          <ac:chgData name="Marko Vinni" userId="6648d456d718a1c4" providerId="LiveId" clId="{DBAAC3CB-4DB4-4250-8721-C343234D65B9}" dt="2023-04-10T12:36:11.320" v="996" actId="255"/>
          <ac:spMkLst>
            <pc:docMk/>
            <pc:sldMk cId="68787528" sldId="284"/>
            <ac:spMk id="2" creationId="{00000000-0000-0000-0000-000000000000}"/>
          </ac:spMkLst>
        </pc:spChg>
        <pc:spChg chg="add del mod">
          <ac:chgData name="Marko Vinni" userId="6648d456d718a1c4" providerId="LiveId" clId="{DBAAC3CB-4DB4-4250-8721-C343234D65B9}" dt="2023-04-10T12:35:05.924" v="973"/>
          <ac:spMkLst>
            <pc:docMk/>
            <pc:sldMk cId="68787528" sldId="284"/>
            <ac:spMk id="5" creationId="{B80566B0-0F1A-6CD8-8EFC-B5D5C51E5C00}"/>
          </ac:spMkLst>
        </pc:spChg>
        <pc:graphicFrameChg chg="del modGraphic">
          <ac:chgData name="Marko Vinni" userId="6648d456d718a1c4" providerId="LiveId" clId="{DBAAC3CB-4DB4-4250-8721-C343234D65B9}" dt="2023-04-10T12:31:56.996" v="972" actId="478"/>
          <ac:graphicFrameMkLst>
            <pc:docMk/>
            <pc:sldMk cId="68787528" sldId="284"/>
            <ac:graphicFrameMk id="4" creationId="{C6AE2EE3-0C55-4E45-8C9B-A1E220465635}"/>
          </ac:graphicFrameMkLst>
        </pc:graphicFrameChg>
        <pc:graphicFrameChg chg="add mod modGraphic">
          <ac:chgData name="Marko Vinni" userId="6648d456d718a1c4" providerId="LiveId" clId="{DBAAC3CB-4DB4-4250-8721-C343234D65B9}" dt="2023-04-10T12:36:16.005" v="997" actId="14100"/>
          <ac:graphicFrameMkLst>
            <pc:docMk/>
            <pc:sldMk cId="68787528" sldId="284"/>
            <ac:graphicFrameMk id="6" creationId="{F9BD9AA9-4AB1-FC0C-2F06-BE4036D40AD4}"/>
          </ac:graphicFrameMkLst>
        </pc:graphicFrameChg>
        <pc:picChg chg="mod">
          <ac:chgData name="Marko Vinni" userId="6648d456d718a1c4" providerId="LiveId" clId="{DBAAC3CB-4DB4-4250-8721-C343234D65B9}" dt="2023-04-10T12:35:39.927" v="980" actId="1076"/>
          <ac:picMkLst>
            <pc:docMk/>
            <pc:sldMk cId="68787528" sldId="284"/>
            <ac:picMk id="7" creationId="{00000000-0000-0000-0000-000000000000}"/>
          </ac:picMkLst>
        </pc:picChg>
      </pc:sldChg>
      <pc:sldChg chg="delSp modSp mod">
        <pc:chgData name="Marko Vinni" userId="6648d456d718a1c4" providerId="LiveId" clId="{DBAAC3CB-4DB4-4250-8721-C343234D65B9}" dt="2023-04-10T10:29:47.912" v="411" actId="20577"/>
        <pc:sldMkLst>
          <pc:docMk/>
          <pc:sldMk cId="2948460554" sldId="285"/>
        </pc:sldMkLst>
        <pc:spChg chg="mod">
          <ac:chgData name="Marko Vinni" userId="6648d456d718a1c4" providerId="LiveId" clId="{DBAAC3CB-4DB4-4250-8721-C343234D65B9}" dt="2023-04-10T10:29:47.912" v="411" actId="20577"/>
          <ac:spMkLst>
            <pc:docMk/>
            <pc:sldMk cId="2948460554" sldId="285"/>
            <ac:spMk id="3" creationId="{197059FE-B3A7-4770-AD6D-2AB0D79F2DD3}"/>
          </ac:spMkLst>
        </pc:spChg>
        <pc:graphicFrameChg chg="del modGraphic">
          <ac:chgData name="Marko Vinni" userId="6648d456d718a1c4" providerId="LiveId" clId="{DBAAC3CB-4DB4-4250-8721-C343234D65B9}" dt="2023-04-10T10:28:23.911" v="237" actId="478"/>
          <ac:graphicFrameMkLst>
            <pc:docMk/>
            <pc:sldMk cId="2948460554" sldId="285"/>
            <ac:graphicFrameMk id="2" creationId="{67840CD4-B4BB-484F-AB23-0B7FF57C0A4A}"/>
          </ac:graphicFrameMkLst>
        </pc:graphicFrameChg>
      </pc:sldChg>
      <pc:sldChg chg="addSp delSp modSp del mod">
        <pc:chgData name="Marko Vinni" userId="6648d456d718a1c4" providerId="LiveId" clId="{DBAAC3CB-4DB4-4250-8721-C343234D65B9}" dt="2023-04-10T10:27:57.143" v="230" actId="2696"/>
        <pc:sldMkLst>
          <pc:docMk/>
          <pc:sldMk cId="1147081711" sldId="291"/>
        </pc:sldMkLst>
        <pc:spChg chg="mod">
          <ac:chgData name="Marko Vinni" userId="6648d456d718a1c4" providerId="LiveId" clId="{DBAAC3CB-4DB4-4250-8721-C343234D65B9}" dt="2023-04-10T10:27:35.256" v="228" actId="6549"/>
          <ac:spMkLst>
            <pc:docMk/>
            <pc:sldMk cId="1147081711" sldId="291"/>
            <ac:spMk id="3" creationId="{3C138F83-F095-4BC7-849B-CFA801BA8EA2}"/>
          </ac:spMkLst>
        </pc:spChg>
        <pc:graphicFrameChg chg="del modGraphic">
          <ac:chgData name="Marko Vinni" userId="6648d456d718a1c4" providerId="LiveId" clId="{DBAAC3CB-4DB4-4250-8721-C343234D65B9}" dt="2023-04-10T10:27:18.300" v="209" actId="478"/>
          <ac:graphicFrameMkLst>
            <pc:docMk/>
            <pc:sldMk cId="1147081711" sldId="291"/>
            <ac:graphicFrameMk id="4" creationId="{C83113AD-581E-492E-8CA5-74DB45EADDA6}"/>
          </ac:graphicFrameMkLst>
        </pc:graphicFrameChg>
        <pc:picChg chg="add mod">
          <ac:chgData name="Marko Vinni" userId="6648d456d718a1c4" providerId="LiveId" clId="{DBAAC3CB-4DB4-4250-8721-C343234D65B9}" dt="2023-04-10T10:27:44.063" v="229"/>
          <ac:picMkLst>
            <pc:docMk/>
            <pc:sldMk cId="1147081711" sldId="291"/>
            <ac:picMk id="2" creationId="{6F6DDD8D-A5F0-6857-54AC-A000D421328C}"/>
          </ac:picMkLst>
        </pc:picChg>
      </pc:sldChg>
      <pc:sldChg chg="del">
        <pc:chgData name="Marko Vinni" userId="6648d456d718a1c4" providerId="LiveId" clId="{DBAAC3CB-4DB4-4250-8721-C343234D65B9}" dt="2023-04-10T10:48:44.742" v="831" actId="2696"/>
        <pc:sldMkLst>
          <pc:docMk/>
          <pc:sldMk cId="772564072" sldId="292"/>
        </pc:sldMkLst>
      </pc:sldChg>
      <pc:sldChg chg="modSp mod">
        <pc:chgData name="Marko Vinni" userId="6648d456d718a1c4" providerId="LiveId" clId="{DBAAC3CB-4DB4-4250-8721-C343234D65B9}" dt="2023-04-10T10:31:58.638" v="450" actId="20577"/>
        <pc:sldMkLst>
          <pc:docMk/>
          <pc:sldMk cId="2602647138" sldId="293"/>
        </pc:sldMkLst>
        <pc:spChg chg="mod">
          <ac:chgData name="Marko Vinni" userId="6648d456d718a1c4" providerId="LiveId" clId="{DBAAC3CB-4DB4-4250-8721-C343234D65B9}" dt="2023-04-10T10:31:58.638" v="450" actId="20577"/>
          <ac:spMkLst>
            <pc:docMk/>
            <pc:sldMk cId="2602647138" sldId="293"/>
            <ac:spMk id="3" creationId="{00000000-0000-0000-0000-000000000000}"/>
          </ac:spMkLst>
        </pc:spChg>
      </pc:sldChg>
      <pc:sldChg chg="addSp delSp modSp mod">
        <pc:chgData name="Marko Vinni" userId="6648d456d718a1c4" providerId="LiveId" clId="{DBAAC3CB-4DB4-4250-8721-C343234D65B9}" dt="2023-04-10T10:35:43.841" v="571"/>
        <pc:sldMkLst>
          <pc:docMk/>
          <pc:sldMk cId="3548760800" sldId="296"/>
        </pc:sldMkLst>
        <pc:spChg chg="mod">
          <ac:chgData name="Marko Vinni" userId="6648d456d718a1c4" providerId="LiveId" clId="{DBAAC3CB-4DB4-4250-8721-C343234D65B9}" dt="2023-04-10T10:35:43.841" v="571"/>
          <ac:spMkLst>
            <pc:docMk/>
            <pc:sldMk cId="3548760800" sldId="296"/>
            <ac:spMk id="2" creationId="{70A8A288-339D-41FA-AF19-9D4D39107858}"/>
          </ac:spMkLst>
        </pc:spChg>
        <pc:spChg chg="del mod">
          <ac:chgData name="Marko Vinni" userId="6648d456d718a1c4" providerId="LiveId" clId="{DBAAC3CB-4DB4-4250-8721-C343234D65B9}" dt="2023-04-10T10:32:52.746" v="453"/>
          <ac:spMkLst>
            <pc:docMk/>
            <pc:sldMk cId="3548760800" sldId="296"/>
            <ac:spMk id="3" creationId="{DC3CF577-D307-40F1-92F5-A6DA5269D1A4}"/>
          </ac:spMkLst>
        </pc:spChg>
        <pc:picChg chg="mod">
          <ac:chgData name="Marko Vinni" userId="6648d456d718a1c4" providerId="LiveId" clId="{DBAAC3CB-4DB4-4250-8721-C343234D65B9}" dt="2023-04-10T10:34:13.945" v="463" actId="1076"/>
          <ac:picMkLst>
            <pc:docMk/>
            <pc:sldMk cId="3548760800" sldId="296"/>
            <ac:picMk id="4" creationId="{78314857-B14C-4AF9-9DCF-28E37EDCEF05}"/>
          </ac:picMkLst>
        </pc:picChg>
        <pc:picChg chg="del">
          <ac:chgData name="Marko Vinni" userId="6648d456d718a1c4" providerId="LiveId" clId="{DBAAC3CB-4DB4-4250-8721-C343234D65B9}" dt="2023-04-10T10:32:08.730" v="451" actId="478"/>
          <ac:picMkLst>
            <pc:docMk/>
            <pc:sldMk cId="3548760800" sldId="296"/>
            <ac:picMk id="5" creationId="{A128D09E-44AC-4350-8B56-645842A7AED6}"/>
          </ac:picMkLst>
        </pc:picChg>
        <pc:picChg chg="add mod">
          <ac:chgData name="Marko Vinni" userId="6648d456d718a1c4" providerId="LiveId" clId="{DBAAC3CB-4DB4-4250-8721-C343234D65B9}" dt="2023-04-10T10:35:17.800" v="569" actId="14100"/>
          <ac:picMkLst>
            <pc:docMk/>
            <pc:sldMk cId="3548760800" sldId="296"/>
            <ac:picMk id="6" creationId="{744047D7-2D8A-9F51-ADE5-66CBBABBCC5F}"/>
          </ac:picMkLst>
        </pc:picChg>
      </pc:sldChg>
      <pc:sldChg chg="del">
        <pc:chgData name="Marko Vinni" userId="6648d456d718a1c4" providerId="LiveId" clId="{DBAAC3CB-4DB4-4250-8721-C343234D65B9}" dt="2023-04-10T10:45:43.916" v="828" actId="2696"/>
        <pc:sldMkLst>
          <pc:docMk/>
          <pc:sldMk cId="3530930542" sldId="297"/>
        </pc:sldMkLst>
      </pc:sldChg>
      <pc:sldChg chg="del">
        <pc:chgData name="Marko Vinni" userId="6648d456d718a1c4" providerId="LiveId" clId="{DBAAC3CB-4DB4-4250-8721-C343234D65B9}" dt="2023-04-10T10:48:50.238" v="832" actId="2696"/>
        <pc:sldMkLst>
          <pc:docMk/>
          <pc:sldMk cId="523076306" sldId="298"/>
        </pc:sldMkLst>
      </pc:sldChg>
      <pc:sldChg chg="addSp delSp modSp del mod">
        <pc:chgData name="Marko Vinni" userId="6648d456d718a1c4" providerId="LiveId" clId="{DBAAC3CB-4DB4-4250-8721-C343234D65B9}" dt="2023-04-10T10:30:09.766" v="413" actId="2696"/>
        <pc:sldMkLst>
          <pc:docMk/>
          <pc:sldMk cId="3038622758" sldId="300"/>
        </pc:sldMkLst>
        <pc:spChg chg="add mod">
          <ac:chgData name="Marko Vinni" userId="6648d456d718a1c4" providerId="LiveId" clId="{DBAAC3CB-4DB4-4250-8721-C343234D65B9}" dt="2023-04-10T10:30:01.123" v="412" actId="478"/>
          <ac:spMkLst>
            <pc:docMk/>
            <pc:sldMk cId="3038622758" sldId="300"/>
            <ac:spMk id="6" creationId="{5A4CEC2B-9399-E4E0-5BD8-B5DDDD7504EC}"/>
          </ac:spMkLst>
        </pc:spChg>
        <pc:picChg chg="del">
          <ac:chgData name="Marko Vinni" userId="6648d456d718a1c4" providerId="LiveId" clId="{DBAAC3CB-4DB4-4250-8721-C343234D65B9}" dt="2023-04-10T10:30:01.123" v="412" actId="478"/>
          <ac:picMkLst>
            <pc:docMk/>
            <pc:sldMk cId="3038622758" sldId="300"/>
            <ac:picMk id="9" creationId="{DF196CFC-0D39-42B9-A378-8C8840476E3D}"/>
          </ac:picMkLst>
        </pc:picChg>
      </pc:sldChg>
      <pc:sldChg chg="del">
        <pc:chgData name="Marko Vinni" userId="6648d456d718a1c4" providerId="LiveId" clId="{DBAAC3CB-4DB4-4250-8721-C343234D65B9}" dt="2023-04-10T10:48:41.437" v="830" actId="2696"/>
        <pc:sldMkLst>
          <pc:docMk/>
          <pc:sldMk cId="3970965427" sldId="301"/>
        </pc:sldMkLst>
      </pc:sldChg>
      <pc:sldChg chg="addSp modSp add mod">
        <pc:chgData name="Marko Vinni" userId="6648d456d718a1c4" providerId="LiveId" clId="{DBAAC3CB-4DB4-4250-8721-C343234D65B9}" dt="2023-04-10T10:39:49.158" v="651" actId="1076"/>
        <pc:sldMkLst>
          <pc:docMk/>
          <pc:sldMk cId="1468416383" sldId="305"/>
        </pc:sldMkLst>
        <pc:spChg chg="mod">
          <ac:chgData name="Marko Vinni" userId="6648d456d718a1c4" providerId="LiveId" clId="{DBAAC3CB-4DB4-4250-8721-C343234D65B9}" dt="2023-04-10T10:38:27.712" v="645" actId="20577"/>
          <ac:spMkLst>
            <pc:docMk/>
            <pc:sldMk cId="1468416383" sldId="305"/>
            <ac:spMk id="2" creationId="{00000000-0000-0000-0000-000000000000}"/>
          </ac:spMkLst>
        </pc:spChg>
        <pc:spChg chg="mod">
          <ac:chgData name="Marko Vinni" userId="6648d456d718a1c4" providerId="LiveId" clId="{DBAAC3CB-4DB4-4250-8721-C343234D65B9}" dt="2023-04-10T10:38:21.602" v="634"/>
          <ac:spMkLst>
            <pc:docMk/>
            <pc:sldMk cId="1468416383" sldId="305"/>
            <ac:spMk id="3" creationId="{00000000-0000-0000-0000-000000000000}"/>
          </ac:spMkLst>
        </pc:spChg>
        <pc:picChg chg="add mod">
          <ac:chgData name="Marko Vinni" userId="6648d456d718a1c4" providerId="LiveId" clId="{DBAAC3CB-4DB4-4250-8721-C343234D65B9}" dt="2023-04-10T10:39:49.158" v="651" actId="1076"/>
          <ac:picMkLst>
            <pc:docMk/>
            <pc:sldMk cId="1468416383" sldId="305"/>
            <ac:picMk id="6" creationId="{F5910EE5-1189-282D-8BFC-56C80388C17B}"/>
          </ac:picMkLst>
        </pc:picChg>
      </pc:sldChg>
      <pc:sldChg chg="addSp modSp add mod">
        <pc:chgData name="Marko Vinni" userId="6648d456d718a1c4" providerId="LiveId" clId="{DBAAC3CB-4DB4-4250-8721-C343234D65B9}" dt="2023-04-10T10:51:22.673" v="968" actId="20577"/>
        <pc:sldMkLst>
          <pc:docMk/>
          <pc:sldMk cId="582404277" sldId="306"/>
        </pc:sldMkLst>
        <pc:spChg chg="mod">
          <ac:chgData name="Marko Vinni" userId="6648d456d718a1c4" providerId="LiveId" clId="{DBAAC3CB-4DB4-4250-8721-C343234D65B9}" dt="2023-04-10T10:51:22.673" v="968" actId="20577"/>
          <ac:spMkLst>
            <pc:docMk/>
            <pc:sldMk cId="582404277" sldId="306"/>
            <ac:spMk id="3" creationId="{57B238E4-CB51-AA19-39FB-33B167CB0F99}"/>
          </ac:spMkLst>
        </pc:spChg>
        <pc:picChg chg="add mod">
          <ac:chgData name="Marko Vinni" userId="6648d456d718a1c4" providerId="LiveId" clId="{DBAAC3CB-4DB4-4250-8721-C343234D65B9}" dt="2023-04-10T10:51:05.576" v="966" actId="1076"/>
          <ac:picMkLst>
            <pc:docMk/>
            <pc:sldMk cId="582404277" sldId="306"/>
            <ac:picMk id="6" creationId="{F4D6987B-38DF-B228-9AB2-8192E73EDA2A}"/>
          </ac:picMkLst>
        </pc:picChg>
      </pc:sldChg>
    </pc:docChg>
  </pc:docChgLst>
  <pc:docChgLst>
    <pc:chgData name="Marko Vinni" userId="6648d456d718a1c4" providerId="LiveId" clId="{0673CE02-53AC-465F-8A7F-1A90C702E464}"/>
    <pc:docChg chg="undo custSel addSld delSld modSld">
      <pc:chgData name="Marko Vinni" userId="6648d456d718a1c4" providerId="LiveId" clId="{0673CE02-53AC-465F-8A7F-1A90C702E464}" dt="2022-05-02T10:16:25.956" v="821" actId="1076"/>
      <pc:docMkLst>
        <pc:docMk/>
      </pc:docMkLst>
      <pc:sldChg chg="modSp mod">
        <pc:chgData name="Marko Vinni" userId="6648d456d718a1c4" providerId="LiveId" clId="{0673CE02-53AC-465F-8A7F-1A90C702E464}" dt="2022-04-25T12:53:06.357" v="340" actId="20577"/>
        <pc:sldMkLst>
          <pc:docMk/>
          <pc:sldMk cId="156911255" sldId="261"/>
        </pc:sldMkLst>
        <pc:spChg chg="mod">
          <ac:chgData name="Marko Vinni" userId="6648d456d718a1c4" providerId="LiveId" clId="{0673CE02-53AC-465F-8A7F-1A90C702E464}" dt="2022-04-25T12:53:06.357" v="340" actId="20577"/>
          <ac:spMkLst>
            <pc:docMk/>
            <pc:sldMk cId="156911255" sldId="261"/>
            <ac:spMk id="3" creationId="{00000000-0000-0000-0000-000000000000}"/>
          </ac:spMkLst>
        </pc:spChg>
      </pc:sldChg>
      <pc:sldChg chg="modSp mod">
        <pc:chgData name="Marko Vinni" userId="6648d456d718a1c4" providerId="LiveId" clId="{0673CE02-53AC-465F-8A7F-1A90C702E464}" dt="2022-04-25T08:13:25.864" v="65" actId="20577"/>
        <pc:sldMkLst>
          <pc:docMk/>
          <pc:sldMk cId="3497089743" sldId="263"/>
        </pc:sldMkLst>
        <pc:spChg chg="mod">
          <ac:chgData name="Marko Vinni" userId="6648d456d718a1c4" providerId="LiveId" clId="{0673CE02-53AC-465F-8A7F-1A90C702E464}" dt="2022-04-25T08:13:25.864" v="65" actId="20577"/>
          <ac:spMkLst>
            <pc:docMk/>
            <pc:sldMk cId="3497089743" sldId="263"/>
            <ac:spMk id="3" creationId="{00000000-0000-0000-0000-000000000000}"/>
          </ac:spMkLst>
        </pc:spChg>
      </pc:sldChg>
      <pc:sldChg chg="addSp delSp modSp mod">
        <pc:chgData name="Marko Vinni" userId="6648d456d718a1c4" providerId="LiveId" clId="{0673CE02-53AC-465F-8A7F-1A90C702E464}" dt="2022-04-25T08:07:50.626" v="17" actId="14100"/>
        <pc:sldMkLst>
          <pc:docMk/>
          <pc:sldMk cId="2880773106" sldId="264"/>
        </pc:sldMkLst>
        <pc:spChg chg="mod">
          <ac:chgData name="Marko Vinni" userId="6648d456d718a1c4" providerId="LiveId" clId="{0673CE02-53AC-465F-8A7F-1A90C702E464}" dt="2022-04-25T08:07:45.639" v="16" actId="20577"/>
          <ac:spMkLst>
            <pc:docMk/>
            <pc:sldMk cId="2880773106" sldId="264"/>
            <ac:spMk id="2" creationId="{00000000-0000-0000-0000-000000000000}"/>
          </ac:spMkLst>
        </pc:spChg>
        <pc:graphicFrameChg chg="del">
          <ac:chgData name="Marko Vinni" userId="6648d456d718a1c4" providerId="LiveId" clId="{0673CE02-53AC-465F-8A7F-1A90C702E464}" dt="2022-04-25T08:07:10.408" v="0" actId="478"/>
          <ac:graphicFrameMkLst>
            <pc:docMk/>
            <pc:sldMk cId="2880773106" sldId="264"/>
            <ac:graphicFrameMk id="7" creationId="{EB8ABF7C-932C-461E-830A-60E30590A11E}"/>
          </ac:graphicFrameMkLst>
        </pc:graphicFrameChg>
        <pc:graphicFrameChg chg="add mod">
          <ac:chgData name="Marko Vinni" userId="6648d456d718a1c4" providerId="LiveId" clId="{0673CE02-53AC-465F-8A7F-1A90C702E464}" dt="2022-04-25T08:07:50.626" v="17" actId="14100"/>
          <ac:graphicFrameMkLst>
            <pc:docMk/>
            <pc:sldMk cId="2880773106" sldId="264"/>
            <ac:graphicFrameMk id="8" creationId="{EB8ABF7C-932C-461E-830A-60E30590A11E}"/>
          </ac:graphicFrameMkLst>
        </pc:graphicFrameChg>
      </pc:sldChg>
      <pc:sldChg chg="del">
        <pc:chgData name="Marko Vinni" userId="6648d456d718a1c4" providerId="LiveId" clId="{0673CE02-53AC-465F-8A7F-1A90C702E464}" dt="2022-04-25T08:13:37.108" v="66" actId="2696"/>
        <pc:sldMkLst>
          <pc:docMk/>
          <pc:sldMk cId="2684758706" sldId="268"/>
        </pc:sldMkLst>
      </pc:sldChg>
      <pc:sldChg chg="addSp delSp modSp mod">
        <pc:chgData name="Marko Vinni" userId="6648d456d718a1c4" providerId="LiveId" clId="{0673CE02-53AC-465F-8A7F-1A90C702E464}" dt="2022-04-25T08:08:30.229" v="22" actId="14100"/>
        <pc:sldMkLst>
          <pc:docMk/>
          <pc:sldMk cId="3482197203" sldId="270"/>
        </pc:sldMkLst>
        <pc:graphicFrameChg chg="del">
          <ac:chgData name="Marko Vinni" userId="6648d456d718a1c4" providerId="LiveId" clId="{0673CE02-53AC-465F-8A7F-1A90C702E464}" dt="2022-04-25T08:08:21.422" v="18" actId="478"/>
          <ac:graphicFrameMkLst>
            <pc:docMk/>
            <pc:sldMk cId="3482197203" sldId="270"/>
            <ac:graphicFrameMk id="6" creationId="{18E8B66C-01F1-4E2B-A9DA-DE87CE0D4DB4}"/>
          </ac:graphicFrameMkLst>
        </pc:graphicFrameChg>
        <pc:graphicFrameChg chg="add mod">
          <ac:chgData name="Marko Vinni" userId="6648d456d718a1c4" providerId="LiveId" clId="{0673CE02-53AC-465F-8A7F-1A90C702E464}" dt="2022-04-25T08:08:30.229" v="22" actId="14100"/>
          <ac:graphicFrameMkLst>
            <pc:docMk/>
            <pc:sldMk cId="3482197203" sldId="270"/>
            <ac:graphicFrameMk id="8" creationId="{18E8B66C-01F1-4E2B-A9DA-DE87CE0D4DB4}"/>
          </ac:graphicFrameMkLst>
        </pc:graphicFrameChg>
      </pc:sldChg>
      <pc:sldChg chg="addSp delSp modSp mod">
        <pc:chgData name="Marko Vinni" userId="6648d456d718a1c4" providerId="LiveId" clId="{0673CE02-53AC-465F-8A7F-1A90C702E464}" dt="2022-04-25T08:09:36.639" v="27" actId="14100"/>
        <pc:sldMkLst>
          <pc:docMk/>
          <pc:sldMk cId="2432107482" sldId="274"/>
        </pc:sldMkLst>
        <pc:graphicFrameChg chg="del">
          <ac:chgData name="Marko Vinni" userId="6648d456d718a1c4" providerId="LiveId" clId="{0673CE02-53AC-465F-8A7F-1A90C702E464}" dt="2022-04-25T08:09:20.993" v="23" actId="478"/>
          <ac:graphicFrameMkLst>
            <pc:docMk/>
            <pc:sldMk cId="2432107482" sldId="274"/>
            <ac:graphicFrameMk id="7" creationId="{D6F28E2E-FF08-411F-8388-4143588C99A8}"/>
          </ac:graphicFrameMkLst>
        </pc:graphicFrameChg>
        <pc:graphicFrameChg chg="add mod">
          <ac:chgData name="Marko Vinni" userId="6648d456d718a1c4" providerId="LiveId" clId="{0673CE02-53AC-465F-8A7F-1A90C702E464}" dt="2022-04-25T08:09:36.639" v="27" actId="14100"/>
          <ac:graphicFrameMkLst>
            <pc:docMk/>
            <pc:sldMk cId="2432107482" sldId="274"/>
            <ac:graphicFrameMk id="8" creationId="{D6F28E2E-FF08-411F-8388-4143588C99A8}"/>
          </ac:graphicFrameMkLst>
        </pc:graphicFrameChg>
      </pc:sldChg>
      <pc:sldChg chg="addSp delSp modSp mod">
        <pc:chgData name="Marko Vinni" userId="6648d456d718a1c4" providerId="LiveId" clId="{0673CE02-53AC-465F-8A7F-1A90C702E464}" dt="2022-04-25T08:10:19.792" v="31" actId="14100"/>
        <pc:sldMkLst>
          <pc:docMk/>
          <pc:sldMk cId="2626038811" sldId="276"/>
        </pc:sldMkLst>
        <pc:graphicFrameChg chg="del">
          <ac:chgData name="Marko Vinni" userId="6648d456d718a1c4" providerId="LiveId" clId="{0673CE02-53AC-465F-8A7F-1A90C702E464}" dt="2022-04-25T08:10:04.355" v="28" actId="478"/>
          <ac:graphicFrameMkLst>
            <pc:docMk/>
            <pc:sldMk cId="2626038811" sldId="276"/>
            <ac:graphicFrameMk id="7" creationId="{B1EBC006-9CC0-4FC4-B9E2-7C3702A08E95}"/>
          </ac:graphicFrameMkLst>
        </pc:graphicFrameChg>
        <pc:graphicFrameChg chg="add mod">
          <ac:chgData name="Marko Vinni" userId="6648d456d718a1c4" providerId="LiveId" clId="{0673CE02-53AC-465F-8A7F-1A90C702E464}" dt="2022-04-25T08:10:19.792" v="31" actId="14100"/>
          <ac:graphicFrameMkLst>
            <pc:docMk/>
            <pc:sldMk cId="2626038811" sldId="276"/>
            <ac:graphicFrameMk id="8" creationId="{B1EBC006-9CC0-4FC4-B9E2-7C3702A08E95}"/>
          </ac:graphicFrameMkLst>
        </pc:graphicFrameChg>
      </pc:sldChg>
      <pc:sldChg chg="del">
        <pc:chgData name="Marko Vinni" userId="6648d456d718a1c4" providerId="LiveId" clId="{0673CE02-53AC-465F-8A7F-1A90C702E464}" dt="2022-04-27T11:18:03.285" v="380" actId="2696"/>
        <pc:sldMkLst>
          <pc:docMk/>
          <pc:sldMk cId="607953479" sldId="279"/>
        </pc:sldMkLst>
      </pc:sldChg>
      <pc:sldChg chg="addSp delSp modSp mod">
        <pc:chgData name="Marko Vinni" userId="6648d456d718a1c4" providerId="LiveId" clId="{0673CE02-53AC-465F-8A7F-1A90C702E464}" dt="2022-04-25T08:10:59.683" v="37" actId="14100"/>
        <pc:sldMkLst>
          <pc:docMk/>
          <pc:sldMk cId="1858058927" sldId="280"/>
        </pc:sldMkLst>
        <pc:graphicFrameChg chg="add mod">
          <ac:chgData name="Marko Vinni" userId="6648d456d718a1c4" providerId="LiveId" clId="{0673CE02-53AC-465F-8A7F-1A90C702E464}" dt="2022-04-25T08:10:59.683" v="37" actId="14100"/>
          <ac:graphicFrameMkLst>
            <pc:docMk/>
            <pc:sldMk cId="1858058927" sldId="280"/>
            <ac:graphicFrameMk id="6" creationId="{588186F5-CB89-4D5C-AD21-9BA34F5A3C50}"/>
          </ac:graphicFrameMkLst>
        </pc:graphicFrameChg>
        <pc:graphicFrameChg chg="del">
          <ac:chgData name="Marko Vinni" userId="6648d456d718a1c4" providerId="LiveId" clId="{0673CE02-53AC-465F-8A7F-1A90C702E464}" dt="2022-04-25T08:10:36.992" v="32" actId="478"/>
          <ac:graphicFrameMkLst>
            <pc:docMk/>
            <pc:sldMk cId="1858058927" sldId="280"/>
            <ac:graphicFrameMk id="7" creationId="{588186F5-CB89-4D5C-AD21-9BA34F5A3C50}"/>
          </ac:graphicFrameMkLst>
        </pc:graphicFrameChg>
      </pc:sldChg>
      <pc:sldChg chg="addSp delSp modSp mod">
        <pc:chgData name="Marko Vinni" userId="6648d456d718a1c4" providerId="LiveId" clId="{0673CE02-53AC-465F-8A7F-1A90C702E464}" dt="2022-04-28T07:38:18.099" v="820" actId="14100"/>
        <pc:sldMkLst>
          <pc:docMk/>
          <pc:sldMk cId="68787528" sldId="284"/>
        </pc:sldMkLst>
        <pc:spChg chg="mod">
          <ac:chgData name="Marko Vinni" userId="6648d456d718a1c4" providerId="LiveId" clId="{0673CE02-53AC-465F-8A7F-1A90C702E464}" dt="2022-04-28T07:38:10.737" v="818" actId="14100"/>
          <ac:spMkLst>
            <pc:docMk/>
            <pc:sldMk cId="68787528" sldId="284"/>
            <ac:spMk id="2" creationId="{00000000-0000-0000-0000-000000000000}"/>
          </ac:spMkLst>
        </pc:spChg>
        <pc:spChg chg="add del mod">
          <ac:chgData name="Marko Vinni" userId="6648d456d718a1c4" providerId="LiveId" clId="{0673CE02-53AC-465F-8A7F-1A90C702E464}" dt="2022-04-28T07:37:21.038" v="807"/>
          <ac:spMkLst>
            <pc:docMk/>
            <pc:sldMk cId="68787528" sldId="284"/>
            <ac:spMk id="3" creationId="{7537CD31-CD3C-468A-A61D-AB0FE2859AF4}"/>
          </ac:spMkLst>
        </pc:spChg>
        <pc:graphicFrameChg chg="add mod modGraphic">
          <ac:chgData name="Marko Vinni" userId="6648d456d718a1c4" providerId="LiveId" clId="{0673CE02-53AC-465F-8A7F-1A90C702E464}" dt="2022-04-28T07:38:18.099" v="820" actId="14100"/>
          <ac:graphicFrameMkLst>
            <pc:docMk/>
            <pc:sldMk cId="68787528" sldId="284"/>
            <ac:graphicFrameMk id="4" creationId="{C6AE2EE3-0C55-4E45-8C9B-A1E220465635}"/>
          </ac:graphicFrameMkLst>
        </pc:graphicFrameChg>
        <pc:picChg chg="del">
          <ac:chgData name="Marko Vinni" userId="6648d456d718a1c4" providerId="LiveId" clId="{0673CE02-53AC-465F-8A7F-1A90C702E464}" dt="2022-04-28T07:37:01.012" v="806" actId="478"/>
          <ac:picMkLst>
            <pc:docMk/>
            <pc:sldMk cId="68787528" sldId="284"/>
            <ac:picMk id="4098" creationId="{00000000-0000-0000-0000-000000000000}"/>
          </ac:picMkLst>
        </pc:picChg>
      </pc:sldChg>
      <pc:sldChg chg="modSp mod">
        <pc:chgData name="Marko Vinni" userId="6648d456d718a1c4" providerId="LiveId" clId="{0673CE02-53AC-465F-8A7F-1A90C702E464}" dt="2022-04-27T11:19:53.033" v="408" actId="20577"/>
        <pc:sldMkLst>
          <pc:docMk/>
          <pc:sldMk cId="772564072" sldId="292"/>
        </pc:sldMkLst>
        <pc:spChg chg="mod">
          <ac:chgData name="Marko Vinni" userId="6648d456d718a1c4" providerId="LiveId" clId="{0673CE02-53AC-465F-8A7F-1A90C702E464}" dt="2022-04-27T11:19:53.033" v="408" actId="20577"/>
          <ac:spMkLst>
            <pc:docMk/>
            <pc:sldMk cId="772564072" sldId="292"/>
            <ac:spMk id="3" creationId="{66E38A73-9DF2-4EE9-8E7D-7DE44165B8EC}"/>
          </ac:spMkLst>
        </pc:spChg>
      </pc:sldChg>
      <pc:sldChg chg="modSp mod">
        <pc:chgData name="Marko Vinni" userId="6648d456d718a1c4" providerId="LiveId" clId="{0673CE02-53AC-465F-8A7F-1A90C702E464}" dt="2022-04-27T11:21:50.431" v="448" actId="20577"/>
        <pc:sldMkLst>
          <pc:docMk/>
          <pc:sldMk cId="2602647138" sldId="293"/>
        </pc:sldMkLst>
        <pc:spChg chg="mod">
          <ac:chgData name="Marko Vinni" userId="6648d456d718a1c4" providerId="LiveId" clId="{0673CE02-53AC-465F-8A7F-1A90C702E464}" dt="2022-04-27T11:21:50.431" v="448" actId="20577"/>
          <ac:spMkLst>
            <pc:docMk/>
            <pc:sldMk cId="2602647138" sldId="293"/>
            <ac:spMk id="3" creationId="{00000000-0000-0000-0000-000000000000}"/>
          </ac:spMkLst>
        </pc:spChg>
      </pc:sldChg>
      <pc:sldChg chg="modSp mod">
        <pc:chgData name="Marko Vinni" userId="6648d456d718a1c4" providerId="LiveId" clId="{0673CE02-53AC-465F-8A7F-1A90C702E464}" dt="2022-04-25T08:13:50.068" v="70" actId="20577"/>
        <pc:sldMkLst>
          <pc:docMk/>
          <pc:sldMk cId="3762827409" sldId="294"/>
        </pc:sldMkLst>
        <pc:spChg chg="mod">
          <ac:chgData name="Marko Vinni" userId="6648d456d718a1c4" providerId="LiveId" clId="{0673CE02-53AC-465F-8A7F-1A90C702E464}" dt="2022-04-25T08:13:50.068" v="70" actId="20577"/>
          <ac:spMkLst>
            <pc:docMk/>
            <pc:sldMk cId="3762827409" sldId="294"/>
            <ac:spMk id="2" creationId="{A4CDC97A-57F9-43C4-A926-1D87E30B1864}"/>
          </ac:spMkLst>
        </pc:spChg>
      </pc:sldChg>
      <pc:sldChg chg="addSp modSp mod">
        <pc:chgData name="Marko Vinni" userId="6648d456d718a1c4" providerId="LiveId" clId="{0673CE02-53AC-465F-8A7F-1A90C702E464}" dt="2022-04-25T10:32:42.102" v="129" actId="20577"/>
        <pc:sldMkLst>
          <pc:docMk/>
          <pc:sldMk cId="3548760800" sldId="296"/>
        </pc:sldMkLst>
        <pc:spChg chg="mod">
          <ac:chgData name="Marko Vinni" userId="6648d456d718a1c4" providerId="LiveId" clId="{0673CE02-53AC-465F-8A7F-1A90C702E464}" dt="2022-04-25T10:32:42.102" v="129" actId="20577"/>
          <ac:spMkLst>
            <pc:docMk/>
            <pc:sldMk cId="3548760800" sldId="296"/>
            <ac:spMk id="3" creationId="{DC3CF577-D307-40F1-92F5-A6DA5269D1A4}"/>
          </ac:spMkLst>
        </pc:spChg>
        <pc:picChg chg="add mod">
          <ac:chgData name="Marko Vinni" userId="6648d456d718a1c4" providerId="LiveId" clId="{0673CE02-53AC-465F-8A7F-1A90C702E464}" dt="2022-04-25T10:31:58.698" v="112" actId="14100"/>
          <ac:picMkLst>
            <pc:docMk/>
            <pc:sldMk cId="3548760800" sldId="296"/>
            <ac:picMk id="5" creationId="{A128D09E-44AC-4350-8B56-645842A7AED6}"/>
          </ac:picMkLst>
        </pc:picChg>
      </pc:sldChg>
      <pc:sldChg chg="addSp delSp modSp new mod">
        <pc:chgData name="Marko Vinni" userId="6648d456d718a1c4" providerId="LiveId" clId="{0673CE02-53AC-465F-8A7F-1A90C702E464}" dt="2022-04-25T10:46:12.315" v="245" actId="20577"/>
        <pc:sldMkLst>
          <pc:docMk/>
          <pc:sldMk cId="3530930542" sldId="297"/>
        </pc:sldMkLst>
        <pc:spChg chg="mod">
          <ac:chgData name="Marko Vinni" userId="6648d456d718a1c4" providerId="LiveId" clId="{0673CE02-53AC-465F-8A7F-1A90C702E464}" dt="2022-04-25T10:46:12.315" v="245" actId="20577"/>
          <ac:spMkLst>
            <pc:docMk/>
            <pc:sldMk cId="3530930542" sldId="297"/>
            <ac:spMk id="3" creationId="{EE3AADF4-C74D-449E-9C2B-161D98C075BB}"/>
          </ac:spMkLst>
        </pc:spChg>
        <pc:spChg chg="add del mod">
          <ac:chgData name="Marko Vinni" userId="6648d456d718a1c4" providerId="LiveId" clId="{0673CE02-53AC-465F-8A7F-1A90C702E464}" dt="2022-04-25T10:35:43.678" v="183" actId="22"/>
          <ac:spMkLst>
            <pc:docMk/>
            <pc:sldMk cId="3530930542" sldId="297"/>
            <ac:spMk id="8" creationId="{339DC520-BFA8-4594-8ACB-60F1FEAA42E5}"/>
          </ac:spMkLst>
        </pc:spChg>
        <pc:picChg chg="add mod">
          <ac:chgData name="Marko Vinni" userId="6648d456d718a1c4" providerId="LiveId" clId="{0673CE02-53AC-465F-8A7F-1A90C702E464}" dt="2022-04-25T10:37:09.447" v="198" actId="14100"/>
          <ac:picMkLst>
            <pc:docMk/>
            <pc:sldMk cId="3530930542" sldId="297"/>
            <ac:picMk id="4" creationId="{9653E29E-ECD4-4799-A233-F6340C495364}"/>
          </ac:picMkLst>
        </pc:picChg>
        <pc:picChg chg="add mod">
          <ac:chgData name="Marko Vinni" userId="6648d456d718a1c4" providerId="LiveId" clId="{0673CE02-53AC-465F-8A7F-1A90C702E464}" dt="2022-04-25T10:36:04.059" v="187" actId="14100"/>
          <ac:picMkLst>
            <pc:docMk/>
            <pc:sldMk cId="3530930542" sldId="297"/>
            <ac:picMk id="5" creationId="{D03C92A8-B80F-410F-B6AE-E90B088E68AF}"/>
          </ac:picMkLst>
        </pc:picChg>
        <pc:picChg chg="add mod">
          <ac:chgData name="Marko Vinni" userId="6648d456d718a1c4" providerId="LiveId" clId="{0673CE02-53AC-465F-8A7F-1A90C702E464}" dt="2022-04-25T10:36:34.275" v="194" actId="14100"/>
          <ac:picMkLst>
            <pc:docMk/>
            <pc:sldMk cId="3530930542" sldId="297"/>
            <ac:picMk id="6" creationId="{EC587254-2013-4F5F-B2F6-9F5F0C6D24AB}"/>
          </ac:picMkLst>
        </pc:picChg>
      </pc:sldChg>
      <pc:sldChg chg="addSp delSp modSp new mod">
        <pc:chgData name="Marko Vinni" userId="6648d456d718a1c4" providerId="LiveId" clId="{0673CE02-53AC-465F-8A7F-1A90C702E464}" dt="2022-04-25T12:51:11.101" v="260" actId="14100"/>
        <pc:sldMkLst>
          <pc:docMk/>
          <pc:sldMk cId="523076306" sldId="298"/>
        </pc:sldMkLst>
        <pc:spChg chg="del">
          <ac:chgData name="Marko Vinni" userId="6648d456d718a1c4" providerId="LiveId" clId="{0673CE02-53AC-465F-8A7F-1A90C702E464}" dt="2022-04-25T12:50:21.523" v="247"/>
          <ac:spMkLst>
            <pc:docMk/>
            <pc:sldMk cId="523076306" sldId="298"/>
            <ac:spMk id="3" creationId="{909231DE-6141-49EA-8F8D-347460DA1B93}"/>
          </ac:spMkLst>
        </pc:spChg>
        <pc:picChg chg="add mod">
          <ac:chgData name="Marko Vinni" userId="6648d456d718a1c4" providerId="LiveId" clId="{0673CE02-53AC-465F-8A7F-1A90C702E464}" dt="2022-04-25T12:51:11.101" v="260" actId="14100"/>
          <ac:picMkLst>
            <pc:docMk/>
            <pc:sldMk cId="523076306" sldId="298"/>
            <ac:picMk id="5" creationId="{0EEF9C36-3369-46B9-97DF-7DB8353F7DD7}"/>
          </ac:picMkLst>
        </pc:picChg>
        <pc:picChg chg="add del">
          <ac:chgData name="Marko Vinni" userId="6648d456d718a1c4" providerId="LiveId" clId="{0673CE02-53AC-465F-8A7F-1A90C702E464}" dt="2022-04-25T12:50:41.458" v="254"/>
          <ac:picMkLst>
            <pc:docMk/>
            <pc:sldMk cId="523076306" sldId="298"/>
            <ac:picMk id="6" creationId="{0265635E-53F6-4DFD-B079-FD996AC69F83}"/>
          </ac:picMkLst>
        </pc:picChg>
        <pc:picChg chg="add mod">
          <ac:chgData name="Marko Vinni" userId="6648d456d718a1c4" providerId="LiveId" clId="{0673CE02-53AC-465F-8A7F-1A90C702E464}" dt="2022-04-25T12:51:04.477" v="259" actId="14100"/>
          <ac:picMkLst>
            <pc:docMk/>
            <pc:sldMk cId="523076306" sldId="298"/>
            <ac:picMk id="7" creationId="{4936A98A-A37A-4BAC-BAFC-5D6A50788988}"/>
          </ac:picMkLst>
        </pc:picChg>
      </pc:sldChg>
      <pc:sldChg chg="addSp modSp new del mod">
        <pc:chgData name="Marko Vinni" userId="6648d456d718a1c4" providerId="LiveId" clId="{0673CE02-53AC-465F-8A7F-1A90C702E464}" dt="2022-04-28T06:42:31.154" v="482" actId="2696"/>
        <pc:sldMkLst>
          <pc:docMk/>
          <pc:sldMk cId="1975359939" sldId="299"/>
        </pc:sldMkLst>
        <pc:spChg chg="mod">
          <ac:chgData name="Marko Vinni" userId="6648d456d718a1c4" providerId="LiveId" clId="{0673CE02-53AC-465F-8A7F-1A90C702E464}" dt="2022-04-27T11:16:20.413" v="379" actId="5793"/>
          <ac:spMkLst>
            <pc:docMk/>
            <pc:sldMk cId="1975359939" sldId="299"/>
            <ac:spMk id="3" creationId="{71861EE2-DC65-4F7A-84DD-CA26236D7E30}"/>
          </ac:spMkLst>
        </pc:spChg>
        <pc:picChg chg="add mod">
          <ac:chgData name="Marko Vinni" userId="6648d456d718a1c4" providerId="LiveId" clId="{0673CE02-53AC-465F-8A7F-1A90C702E464}" dt="2022-04-27T11:15:41.169" v="346" actId="14100"/>
          <ac:picMkLst>
            <pc:docMk/>
            <pc:sldMk cId="1975359939" sldId="299"/>
            <ac:picMk id="4" creationId="{BB086A91-2473-4914-AA5B-15E922B706EA}"/>
          </ac:picMkLst>
        </pc:picChg>
      </pc:sldChg>
      <pc:sldChg chg="addSp delSp modSp new mod">
        <pc:chgData name="Marko Vinni" userId="6648d456d718a1c4" providerId="LiveId" clId="{0673CE02-53AC-465F-8A7F-1A90C702E464}" dt="2022-05-02T10:16:25.956" v="821" actId="1076"/>
        <pc:sldMkLst>
          <pc:docMk/>
          <pc:sldMk cId="3038622758" sldId="300"/>
        </pc:sldMkLst>
        <pc:spChg chg="mod">
          <ac:chgData name="Marko Vinni" userId="6648d456d718a1c4" providerId="LiveId" clId="{0673CE02-53AC-465F-8A7F-1A90C702E464}" dt="2022-04-28T06:44:42.148" v="500" actId="20577"/>
          <ac:spMkLst>
            <pc:docMk/>
            <pc:sldMk cId="3038622758" sldId="300"/>
            <ac:spMk id="3" creationId="{EB3C0FD9-2E5E-43D6-8931-9A909CF13D39}"/>
          </ac:spMkLst>
        </pc:spChg>
        <pc:spChg chg="del mod">
          <ac:chgData name="Marko Vinni" userId="6648d456d718a1c4" providerId="LiveId" clId="{0673CE02-53AC-465F-8A7F-1A90C702E464}" dt="2022-04-28T06:43:37.145" v="483" actId="931"/>
          <ac:spMkLst>
            <pc:docMk/>
            <pc:sldMk cId="3038622758" sldId="300"/>
            <ac:spMk id="4" creationId="{F9EACEF6-66CA-4862-BC17-8412E5402C72}"/>
          </ac:spMkLst>
        </pc:spChg>
        <pc:picChg chg="add mod">
          <ac:chgData name="Marko Vinni" userId="6648d456d718a1c4" providerId="LiveId" clId="{0673CE02-53AC-465F-8A7F-1A90C702E464}" dt="2022-04-28T06:44:52.332" v="502" actId="14100"/>
          <ac:picMkLst>
            <pc:docMk/>
            <pc:sldMk cId="3038622758" sldId="300"/>
            <ac:picMk id="5" creationId="{45F84640-94E8-4DAF-AF51-0EF04C55F959}"/>
          </ac:picMkLst>
        </pc:picChg>
        <pc:picChg chg="add mod">
          <ac:chgData name="Marko Vinni" userId="6648d456d718a1c4" providerId="LiveId" clId="{0673CE02-53AC-465F-8A7F-1A90C702E464}" dt="2022-05-02T10:16:25.956" v="821" actId="1076"/>
          <ac:picMkLst>
            <pc:docMk/>
            <pc:sldMk cId="3038622758" sldId="300"/>
            <ac:picMk id="9" creationId="{DF196CFC-0D39-42B9-A378-8C8840476E3D}"/>
          </ac:picMkLst>
        </pc:picChg>
      </pc:sldChg>
      <pc:sldChg chg="new add del">
        <pc:chgData name="Marko Vinni" userId="6648d456d718a1c4" providerId="LiveId" clId="{0673CE02-53AC-465F-8A7F-1A90C702E464}" dt="2022-04-28T06:42:24.871" v="481" actId="2696"/>
        <pc:sldMkLst>
          <pc:docMk/>
          <pc:sldMk cId="1920997143" sldId="301"/>
        </pc:sldMkLst>
      </pc:sldChg>
      <pc:sldChg chg="addSp modSp new mod">
        <pc:chgData name="Marko Vinni" userId="6648d456d718a1c4" providerId="LiveId" clId="{0673CE02-53AC-465F-8A7F-1A90C702E464}" dt="2022-04-28T06:56:33.553" v="805" actId="20577"/>
        <pc:sldMkLst>
          <pc:docMk/>
          <pc:sldMk cId="3970965427" sldId="301"/>
        </pc:sldMkLst>
        <pc:spChg chg="mod">
          <ac:chgData name="Marko Vinni" userId="6648d456d718a1c4" providerId="LiveId" clId="{0673CE02-53AC-465F-8A7F-1A90C702E464}" dt="2022-04-28T06:56:33.553" v="805" actId="20577"/>
          <ac:spMkLst>
            <pc:docMk/>
            <pc:sldMk cId="3970965427" sldId="301"/>
            <ac:spMk id="3" creationId="{A95D54CB-578B-4743-9E98-20AA36325F13}"/>
          </ac:spMkLst>
        </pc:spChg>
        <pc:picChg chg="add mod">
          <ac:chgData name="Marko Vinni" userId="6648d456d718a1c4" providerId="LiveId" clId="{0673CE02-53AC-465F-8A7F-1A90C702E464}" dt="2022-04-28T06:46:08.074" v="510" actId="14100"/>
          <ac:picMkLst>
            <pc:docMk/>
            <pc:sldMk cId="3970965427" sldId="301"/>
            <ac:picMk id="4" creationId="{4BA7A363-4FB0-4C0E-A21A-AE3F335BE8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C76A2-781E-4E6B-9E0E-D8C215EFD2EA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58A62-5CB2-4EF7-8743-F8F39401468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257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juhtslaidi alamtiitli laadi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AE99A-A1D1-4ABE-8257-4DFE65B69C3F}" type="datetimeFigureOut">
              <a:rPr lang="et-EE" smtClean="0"/>
              <a:t>06.06.2023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js.ee/kokkutulekud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rKVWqUi3v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C696F44-EB93-C584-52C0-D2864DBD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t-EE" dirty="0"/>
              <a:t>Jahimeeste Vabariiklik XLI kokkutulek</a:t>
            </a:r>
            <a:endParaRPr lang="en-US" dirty="0"/>
          </a:p>
        </p:txBody>
      </p:sp>
      <p:pic>
        <p:nvPicPr>
          <p:cNvPr id="4" name="Sisu kohatäide 3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3F77FB9D-EF45-CD31-47B4-21588C319C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6792"/>
            <a:ext cx="5112568" cy="4896544"/>
          </a:xfrm>
        </p:spPr>
      </p:pic>
      <p:pic>
        <p:nvPicPr>
          <p:cNvPr id="7" name="Pilt 6" descr="Pilt, millel on kujutatud diagramm&#10;&#10;Kirjeldus on genereeritud automaatselt">
            <a:extLst>
              <a:ext uri="{FF2B5EF4-FFF2-40B4-BE49-F238E27FC236}">
                <a16:creationId xmlns:a16="http://schemas.microsoft.com/office/drawing/2014/main" id="{4C9F1B78-75CC-192A-D098-8A9B534CC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295232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0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Tegevused lastele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Batuudid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 err="1"/>
              <a:t>Hiigelmullid</a:t>
            </a:r>
            <a:endParaRPr lang="et-EE" dirty="0"/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Hobused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Päeva sisustab ja mänge viivad läbi Pipid</a:t>
            </a:r>
          </a:p>
        </p:txBody>
      </p:sp>
    </p:spTree>
    <p:extLst>
      <p:ext uri="{BB962C8B-B14F-4D97-AF65-F5344CB8AC3E}">
        <p14:creationId xmlns:p14="http://schemas.microsoft.com/office/powerpoint/2010/main" val="402651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85000" lnSpcReduction="10000"/>
          </a:bodyPr>
          <a:lstStyle/>
          <a:p>
            <a:r>
              <a:rPr lang="et-EE" dirty="0"/>
              <a:t>Kogukonna telk – temaatilised töötoad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Indrek Kõverik – “Jahimees ja toit”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Hanno </a:t>
            </a:r>
            <a:r>
              <a:rPr lang="et-EE" dirty="0" err="1"/>
              <a:t>Torgla</a:t>
            </a:r>
            <a:r>
              <a:rPr lang="et-EE" dirty="0"/>
              <a:t> ja kokteilid purgis ‒ “Milline kokteil sobib loomaliha juurde?”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Piret </a:t>
            </a:r>
            <a:r>
              <a:rPr lang="et-EE" dirty="0" err="1"/>
              <a:t>Toovis</a:t>
            </a:r>
            <a:r>
              <a:rPr lang="et-EE" dirty="0"/>
              <a:t> leivakoolitus ‒ “Kuidas teha kodust leiba?”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Elle </a:t>
            </a:r>
            <a:r>
              <a:rPr lang="et-EE" dirty="0" err="1"/>
              <a:t>Vodja</a:t>
            </a:r>
            <a:r>
              <a:rPr lang="et-EE" dirty="0"/>
              <a:t> ravimtaimekoolitus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 err="1"/>
              <a:t>Erelin</a:t>
            </a:r>
            <a:r>
              <a:rPr lang="et-EE" dirty="0"/>
              <a:t> </a:t>
            </a:r>
            <a:r>
              <a:rPr lang="et-EE" dirty="0" err="1"/>
              <a:t>Zirki</a:t>
            </a:r>
            <a:r>
              <a:rPr lang="et-EE" dirty="0"/>
              <a:t> seebikoolitus ‒ “Kuidas ja millega pesta jahimeest?”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Jaak </a:t>
            </a:r>
            <a:r>
              <a:rPr lang="et-EE" dirty="0" err="1"/>
              <a:t>Saarja</a:t>
            </a:r>
            <a:r>
              <a:rPr lang="et-EE" dirty="0"/>
              <a:t> koduõlu koolitus ‒ “Kuidas pruulida parimat koduõlut?”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Vuran.ee – Milline vints valida jahimasinale?</a:t>
            </a:r>
          </a:p>
          <a:p>
            <a:pPr>
              <a:buFont typeface="Wingdings" panose="05000000000000000000" pitchFamily="2" charset="2"/>
              <a:buChar char="Ø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44777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/>
          </a:bodyPr>
          <a:lstStyle/>
          <a:p>
            <a:r>
              <a:rPr lang="et-EE" dirty="0"/>
              <a:t>Alad, mis lähevad arvesse – kõik juhendid väljas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Peibutamine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Jahisarve puhumine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Kokandus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Jahi </a:t>
            </a:r>
            <a:r>
              <a:rPr lang="et-EE" dirty="0" err="1"/>
              <a:t>stand-up</a:t>
            </a:r>
            <a:r>
              <a:rPr lang="et-EE" dirty="0"/>
              <a:t> ‒ juhend (PDF)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Viktoriin ‒ juhend (PDF)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Haavli ja kuulilaskmine ‒ juhend (PDF)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Juhtide võistlus ‒ juhend (PDF)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Jahinduslik mitmevõistlus ‒ juhend (PDF)</a:t>
            </a:r>
          </a:p>
          <a:p>
            <a:pPr>
              <a:buFont typeface="Wingdings" panose="05000000000000000000" pitchFamily="2" charset="2"/>
              <a:buChar char="Ø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5544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t-EE" dirty="0"/>
              <a:t>Võistlusvälised alad – juhendid olemas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Võrkpall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Vuran.ee Põdravedu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Meeskonna õhupüssivõistlus “Ühelt põlvkonnalt teisele” märki laskmises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„Jaanikese“ trapperi duell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Vibujahi finaal „Kaber2023“</a:t>
            </a:r>
          </a:p>
          <a:p>
            <a:pPr>
              <a:buFont typeface="Wingdings" panose="05000000000000000000" pitchFamily="2" charset="2"/>
              <a:buChar char="Ø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4643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Kõik kooskõlastused olemas, sealhulgas Toila Valla suurürituse luba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Politsei – hoiab meie tegemistel silma peal </a:t>
            </a:r>
            <a:r>
              <a:rPr lang="et-EE" dirty="0">
                <a:sym typeface="Wingdings" panose="05000000000000000000" pitchFamily="2" charset="2"/>
              </a:rPr>
              <a:t>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Avamisel metsameeste meeskoor „</a:t>
            </a:r>
            <a:r>
              <a:rPr lang="et-EE" dirty="0" err="1"/>
              <a:t>Forestaalia</a:t>
            </a:r>
            <a:r>
              <a:rPr lang="et-EE" dirty="0"/>
              <a:t>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Kaubatänav (Ida-Viru klaster, Luua Metsanduskool, EJS </a:t>
            </a:r>
            <a:r>
              <a:rPr lang="et-EE" dirty="0" err="1"/>
              <a:t>jplm</a:t>
            </a:r>
            <a:r>
              <a:rPr lang="et-EE" dirty="0"/>
              <a:t>.)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8056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t-EE"/>
              <a:t>EJS koduleht täieneb pidevalt infoga </a:t>
            </a:r>
            <a:r>
              <a:rPr lang="et-EE">
                <a:hlinkClick r:id="rId2"/>
              </a:rPr>
              <a:t>https://www.ejs.ee/kokkutulekud/</a:t>
            </a:r>
            <a:r>
              <a:rPr lang="et-EE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2750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4632" cy="792088"/>
          </a:xfrm>
        </p:spPr>
        <p:txBody>
          <a:bodyPr>
            <a:normAutofit/>
          </a:bodyPr>
          <a:lstStyle/>
          <a:p>
            <a:r>
              <a:rPr lang="et-EE" sz="4000" dirty="0">
                <a:solidFill>
                  <a:srgbClr val="00B050"/>
                </a:solidFill>
              </a:rPr>
              <a:t>Kohtume kokkutulekul!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7992888" cy="4392488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ü"/>
            </a:pPr>
            <a:endParaRPr lang="et-EE" sz="2000" dirty="0"/>
          </a:p>
          <a:p>
            <a:pPr algn="l"/>
            <a:endParaRPr lang="et-EE" sz="2000" dirty="0"/>
          </a:p>
          <a:p>
            <a:pPr marL="457200" indent="-457200" algn="l">
              <a:buFont typeface="Wingdings" pitchFamily="2" charset="2"/>
              <a:buChar char="ü"/>
            </a:pPr>
            <a:endParaRPr lang="et-EE" sz="2000" dirty="0"/>
          </a:p>
          <a:p>
            <a:pPr algn="l"/>
            <a:endParaRPr lang="et-EE" sz="2800" dirty="0"/>
          </a:p>
          <a:p>
            <a:pPr algn="l"/>
            <a:endParaRPr lang="et-EE" sz="2800" dirty="0"/>
          </a:p>
          <a:p>
            <a:pPr algn="l"/>
            <a:endParaRPr lang="et-EE" sz="2800" dirty="0"/>
          </a:p>
        </p:txBody>
      </p:sp>
      <p:pic>
        <p:nvPicPr>
          <p:cNvPr id="6" name="Picture 2" descr="C:\Users\Kasutaja\Desktop\kevadsuvisügistal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55E50A5C-21DA-7587-F362-F3F31E2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032" y="1831162"/>
            <a:ext cx="4398464" cy="4987280"/>
          </a:xfrm>
          <a:prstGeom prst="rect">
            <a:avLst/>
          </a:prstGeom>
        </p:spPr>
      </p:pic>
      <p:pic>
        <p:nvPicPr>
          <p:cNvPr id="7" name="Pilt 6" descr="Pilt, millel on kujutatud õues, kivi&#10;&#10;Kirjeldus on genereeritud automaatselt">
            <a:extLst>
              <a:ext uri="{FF2B5EF4-FFF2-40B4-BE49-F238E27FC236}">
                <a16:creationId xmlns:a16="http://schemas.microsoft.com/office/drawing/2014/main" id="{CCB1329B-A4BD-A6E3-AF9C-2A20B0D64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8" y="1824378"/>
            <a:ext cx="4316524" cy="49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/>
              <a:t>Eesti Kaevandusmuuseum</a:t>
            </a:r>
            <a:endParaRPr lang="en-US" b="1"/>
          </a:p>
        </p:txBody>
      </p:sp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E9174446-408F-748A-CA23-4471F72DA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85" b="4923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76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/>
              <a:t>Eesti Kaevandusmuuseum</a:t>
            </a:r>
            <a:endParaRPr lang="en-US" b="1"/>
          </a:p>
        </p:txBody>
      </p:sp>
      <p:pic>
        <p:nvPicPr>
          <p:cNvPr id="6" name="Sisu kohatäide 5" descr="Pilt, millel on kujutatud kaart&#10;&#10;Kirjeldus on genereeritud automaatselt">
            <a:extLst>
              <a:ext uri="{FF2B5EF4-FFF2-40B4-BE49-F238E27FC236}">
                <a16:creationId xmlns:a16="http://schemas.microsoft.com/office/drawing/2014/main" id="{69F35358-213A-094C-726D-75ED0B077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920879" cy="5112568"/>
          </a:xfrm>
        </p:spPr>
      </p:pic>
    </p:spTree>
    <p:extLst>
      <p:ext uri="{BB962C8B-B14F-4D97-AF65-F5344CB8AC3E}">
        <p14:creationId xmlns:p14="http://schemas.microsoft.com/office/powerpoint/2010/main" val="2444728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anchor="ctr">
            <a:normAutofit fontScale="90000"/>
          </a:bodyPr>
          <a:lstStyle/>
          <a:p>
            <a:r>
              <a:rPr lang="et-EE" b="1" dirty="0"/>
              <a:t>Eesti Kaevandusmuuseum - rongkäik</a:t>
            </a:r>
            <a:br>
              <a:rPr lang="et-EE" b="1" dirty="0"/>
            </a:br>
            <a:endParaRPr lang="en-US" b="1" dirty="0"/>
          </a:p>
        </p:txBody>
      </p:sp>
      <p:pic>
        <p:nvPicPr>
          <p:cNvPr id="7" name="Sisu kohatäide 6" descr="Pilt, millel on kujutatud kivi, betoon, tsement, maal&#10;&#10;Kirjeldus on genereeritud automaatselt">
            <a:extLst>
              <a:ext uri="{FF2B5EF4-FFF2-40B4-BE49-F238E27FC236}">
                <a16:creationId xmlns:a16="http://schemas.microsoft.com/office/drawing/2014/main" id="{E0F9541D-40E0-B1D2-3856-F925C984E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8229600" cy="4824535"/>
          </a:xfrm>
        </p:spPr>
      </p:pic>
    </p:spTree>
    <p:extLst>
      <p:ext uri="{BB962C8B-B14F-4D97-AF65-F5344CB8AC3E}">
        <p14:creationId xmlns:p14="http://schemas.microsoft.com/office/powerpoint/2010/main" val="183030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76D06A-6F59-5BA4-6D76-2A730939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Platsi kaart</a:t>
            </a:r>
            <a:endParaRPr lang="en-US" dirty="0"/>
          </a:p>
        </p:txBody>
      </p:sp>
      <p:pic>
        <p:nvPicPr>
          <p:cNvPr id="5" name="Sisu kohatäide 4" descr="Pilt, millel on kujutatud tekst, kaart&#10;&#10;Kirjeldus on genereeritud automaatselt">
            <a:extLst>
              <a:ext uri="{FF2B5EF4-FFF2-40B4-BE49-F238E27FC236}">
                <a16:creationId xmlns:a16="http://schemas.microsoft.com/office/drawing/2014/main" id="{D6BD025E-3515-1CB2-91B4-07E23FA0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5" y="1600200"/>
            <a:ext cx="8229600" cy="4983162"/>
          </a:xfrm>
        </p:spPr>
      </p:pic>
    </p:spTree>
    <p:extLst>
      <p:ext uri="{BB962C8B-B14F-4D97-AF65-F5344CB8AC3E}">
        <p14:creationId xmlns:p14="http://schemas.microsoft.com/office/powerpoint/2010/main" val="133429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76D06A-6F59-5BA4-6D76-2A730939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Ajakava</a:t>
            </a:r>
            <a:endParaRPr lang="en-US" dirty="0"/>
          </a:p>
        </p:txBody>
      </p:sp>
      <p:pic>
        <p:nvPicPr>
          <p:cNvPr id="10" name="Sisu kohatäide 9" descr="Pilt, millel on kujutatud tekst, kuvatõmmis, Paralleelne, number&#10;&#10;Kirjeldus on genereeritud automaatselt">
            <a:extLst>
              <a:ext uri="{FF2B5EF4-FFF2-40B4-BE49-F238E27FC236}">
                <a16:creationId xmlns:a16="http://schemas.microsoft.com/office/drawing/2014/main" id="{7A957E59-81F3-EE75-7E09-482A2E1DB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00200"/>
            <a:ext cx="4587522" cy="4852858"/>
          </a:xfrm>
        </p:spPr>
      </p:pic>
    </p:spTree>
    <p:extLst>
      <p:ext uri="{BB962C8B-B14F-4D97-AF65-F5344CB8AC3E}">
        <p14:creationId xmlns:p14="http://schemas.microsoft.com/office/powerpoint/2010/main" val="42384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76D06A-6F59-5BA4-6D76-2A730939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Registreerimine alanud</a:t>
            </a:r>
            <a:endParaRPr lang="en-US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6E8B3001-C33F-799B-5322-9944A9FD9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394944"/>
            <a:ext cx="6934200" cy="857250"/>
          </a:xfrm>
          <a:prstGeom prst="rect">
            <a:avLst/>
          </a:prstGeom>
        </p:spPr>
      </p:pic>
      <p:pic>
        <p:nvPicPr>
          <p:cNvPr id="7" name="Pilt 6" descr="Pilt, millel on kujutatud tekst, Trükkimine, ümbrik, disain&#10;&#10;Kirjeldus on genereeritud automaatselt">
            <a:extLst>
              <a:ext uri="{FF2B5EF4-FFF2-40B4-BE49-F238E27FC236}">
                <a16:creationId xmlns:a16="http://schemas.microsoft.com/office/drawing/2014/main" id="{51256CF4-6E6B-EF3E-EFAA-40E55D98D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38871"/>
            <a:ext cx="6934200" cy="42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76D06A-6F59-5BA4-6D76-2A730939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dirty="0"/>
              <a:t>Hommikumäng Raadios Elmar</a:t>
            </a:r>
            <a:endParaRPr lang="en-US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4C06CC5F-6EC0-AE47-7216-391FD09A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Elmari</a:t>
            </a:r>
            <a:r>
              <a:rPr lang="en-US" dirty="0"/>
              <a:t> </a:t>
            </a:r>
            <a:r>
              <a:rPr lang="en-US" dirty="0" err="1"/>
              <a:t>Hommikumäng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8.45. </a:t>
            </a:r>
            <a:endParaRPr lang="et-EE" dirty="0"/>
          </a:p>
          <a:p>
            <a:r>
              <a:rPr lang="en-US" dirty="0" err="1"/>
              <a:t>Eetris</a:t>
            </a:r>
            <a:r>
              <a:rPr lang="en-US" dirty="0"/>
              <a:t>:</a:t>
            </a:r>
            <a:r>
              <a:rPr lang="et-EE" dirty="0"/>
              <a:t> </a:t>
            </a:r>
            <a:r>
              <a:rPr lang="en-US" dirty="0"/>
              <a:t>26.Juuni – 02.Juuli.2023</a:t>
            </a:r>
          </a:p>
        </p:txBody>
      </p:sp>
      <p:pic>
        <p:nvPicPr>
          <p:cNvPr id="1026" name="Picture 2" descr="Raadio Elmar - Tallinn | Live Radio">
            <a:extLst>
              <a:ext uri="{FF2B5EF4-FFF2-40B4-BE49-F238E27FC236}">
                <a16:creationId xmlns:a16="http://schemas.microsoft.com/office/drawing/2014/main" id="{7B670A30-BC8B-2149-D305-66877B84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933628"/>
            <a:ext cx="4038600" cy="38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6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A8A288-339D-41FA-AF19-9D4D3910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t-EE" b="1" dirty="0"/>
              <a:t>Jahimeeste XLI kokkutulek</a:t>
            </a:r>
            <a:endParaRPr lang="en-US" b="1" dirty="0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2F9FF31-1B2D-6902-4838-73E52B46F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t-EE" dirty="0"/>
              <a:t>Tegevused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Esinejad </a:t>
            </a:r>
            <a:r>
              <a:rPr lang="et-EE" dirty="0" err="1"/>
              <a:t>Shanon</a:t>
            </a:r>
            <a:r>
              <a:rPr lang="et-EE" dirty="0"/>
              <a:t>, Terminaator, Ott </a:t>
            </a:r>
            <a:r>
              <a:rPr lang="et-EE" dirty="0" err="1"/>
              <a:t>Lepland</a:t>
            </a:r>
            <a:r>
              <a:rPr lang="et-EE" dirty="0"/>
              <a:t> ja Rein </a:t>
            </a:r>
            <a:r>
              <a:rPr lang="et-EE" dirty="0" err="1"/>
              <a:t>Rannap</a:t>
            </a:r>
            <a:endParaRPr lang="et-EE" dirty="0"/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Muuseumi ekskursioonid Eesti Kaevandusmuuseumis (875 külastajat)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Aidu karjääri safarimatk autodega (200)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Aidu veemaal kaatrimatkad (190)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Jahiteemalised näitused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/>
              <a:t>Fotoboks sündmuse jäädvustamiseks ja meenutamiseks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dirty="0" err="1"/>
              <a:t>Simway</a:t>
            </a:r>
            <a:r>
              <a:rPr lang="et-EE" dirty="0"/>
              <a:t> hunt simulaator – laskeharjutused simulaatoril - </a:t>
            </a:r>
            <a:r>
              <a:rPr lang="en-US" dirty="0" err="1">
                <a:hlinkClick r:id="rId2"/>
              </a:rPr>
              <a:t>SimWay</a:t>
            </a:r>
            <a:r>
              <a:rPr lang="en-US" dirty="0">
                <a:hlinkClick r:id="rId2"/>
              </a:rPr>
              <a:t> Hunt April Challenge - YouTube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46461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321</Words>
  <Application>Microsoft Office PowerPoint</Application>
  <PresentationFormat>Ekraaniseanss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Office'i kujundus</vt:lpstr>
      <vt:lpstr>Jahimeeste Vabariiklik XLI kokkutulek</vt:lpstr>
      <vt:lpstr>Eesti Kaevandusmuuseum</vt:lpstr>
      <vt:lpstr>Eesti Kaevandusmuuseum</vt:lpstr>
      <vt:lpstr>Eesti Kaevandusmuuseum - rongkäik </vt:lpstr>
      <vt:lpstr>Platsi kaart</vt:lpstr>
      <vt:lpstr>Ajakava</vt:lpstr>
      <vt:lpstr>Registreerimine alanud</vt:lpstr>
      <vt:lpstr>Hommikumäng Raadios Elmar</vt:lpstr>
      <vt:lpstr>Jahimeeste XLI kokkutulek</vt:lpstr>
      <vt:lpstr>Jahimeeste XLI kokkutulek</vt:lpstr>
      <vt:lpstr>Jahimeeste XLI kokkutulek</vt:lpstr>
      <vt:lpstr>Jahimeeste XLI kokkutulek</vt:lpstr>
      <vt:lpstr>Jahimeeste XLI kokkutulek</vt:lpstr>
      <vt:lpstr>Jahimeeste XLI kokkutulek</vt:lpstr>
      <vt:lpstr>Jahimeeste XLI kokkutulek</vt:lpstr>
      <vt:lpstr>Kohtume kokkutulekul!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Tegevused</dc:title>
  <dc:creator>Kasutaja</dc:creator>
  <cp:lastModifiedBy>Marko Vinni</cp:lastModifiedBy>
  <cp:revision>106</cp:revision>
  <dcterms:created xsi:type="dcterms:W3CDTF">2020-03-10T11:10:12Z</dcterms:created>
  <dcterms:modified xsi:type="dcterms:W3CDTF">2023-06-06T11:51:06Z</dcterms:modified>
</cp:coreProperties>
</file>