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49" d="100"/>
          <a:sy n="49" d="100"/>
        </p:scale>
        <p:origin x="54" y="10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s Onemar" userId="95abf1c520722f0f" providerId="LiveId" clId="{EC821AF2-F301-41CF-98F0-0D4B1BC27774}"/>
    <pc:docChg chg="custSel modSld">
      <pc:chgData name="Andres Onemar" userId="95abf1c520722f0f" providerId="LiveId" clId="{EC821AF2-F301-41CF-98F0-0D4B1BC27774}" dt="2023-05-31T17:19:32.221" v="2147" actId="5793"/>
      <pc:docMkLst>
        <pc:docMk/>
      </pc:docMkLst>
      <pc:sldChg chg="modSp mod">
        <pc:chgData name="Andres Onemar" userId="95abf1c520722f0f" providerId="LiveId" clId="{EC821AF2-F301-41CF-98F0-0D4B1BC27774}" dt="2023-05-31T16:51:51.097" v="391" actId="20577"/>
        <pc:sldMkLst>
          <pc:docMk/>
          <pc:sldMk cId="2539828599" sldId="259"/>
        </pc:sldMkLst>
        <pc:spChg chg="mod">
          <ac:chgData name="Andres Onemar" userId="95abf1c520722f0f" providerId="LiveId" clId="{EC821AF2-F301-41CF-98F0-0D4B1BC27774}" dt="2023-05-31T16:51:51.097" v="391" actId="20577"/>
          <ac:spMkLst>
            <pc:docMk/>
            <pc:sldMk cId="2539828599" sldId="259"/>
            <ac:spMk id="3" creationId="{00000000-0000-0000-0000-000000000000}"/>
          </ac:spMkLst>
        </pc:spChg>
      </pc:sldChg>
      <pc:sldChg chg="modSp mod">
        <pc:chgData name="Andres Onemar" userId="95abf1c520722f0f" providerId="LiveId" clId="{EC821AF2-F301-41CF-98F0-0D4B1BC27774}" dt="2023-05-31T16:58:14.546" v="784" actId="20577"/>
        <pc:sldMkLst>
          <pc:docMk/>
          <pc:sldMk cId="3871580769" sldId="260"/>
        </pc:sldMkLst>
        <pc:spChg chg="mod">
          <ac:chgData name="Andres Onemar" userId="95abf1c520722f0f" providerId="LiveId" clId="{EC821AF2-F301-41CF-98F0-0D4B1BC27774}" dt="2023-05-31T16:58:14.546" v="784" actId="20577"/>
          <ac:spMkLst>
            <pc:docMk/>
            <pc:sldMk cId="3871580769" sldId="260"/>
            <ac:spMk id="3" creationId="{00000000-0000-0000-0000-000000000000}"/>
          </ac:spMkLst>
        </pc:spChg>
      </pc:sldChg>
      <pc:sldChg chg="modSp mod">
        <pc:chgData name="Andres Onemar" userId="95abf1c520722f0f" providerId="LiveId" clId="{EC821AF2-F301-41CF-98F0-0D4B1BC27774}" dt="2023-05-31T17:08:04.845" v="1319" actId="20577"/>
        <pc:sldMkLst>
          <pc:docMk/>
          <pc:sldMk cId="3916312802" sldId="261"/>
        </pc:sldMkLst>
        <pc:spChg chg="mod">
          <ac:chgData name="Andres Onemar" userId="95abf1c520722f0f" providerId="LiveId" clId="{EC821AF2-F301-41CF-98F0-0D4B1BC27774}" dt="2023-05-31T17:08:04.845" v="1319" actId="20577"/>
          <ac:spMkLst>
            <pc:docMk/>
            <pc:sldMk cId="3916312802" sldId="261"/>
            <ac:spMk id="3" creationId="{00000000-0000-0000-0000-000000000000}"/>
          </ac:spMkLst>
        </pc:spChg>
      </pc:sldChg>
      <pc:sldChg chg="modSp mod">
        <pc:chgData name="Andres Onemar" userId="95abf1c520722f0f" providerId="LiveId" clId="{EC821AF2-F301-41CF-98F0-0D4B1BC27774}" dt="2023-05-31T17:13:23.570" v="1665" actId="20577"/>
        <pc:sldMkLst>
          <pc:docMk/>
          <pc:sldMk cId="2139558192" sldId="262"/>
        </pc:sldMkLst>
        <pc:spChg chg="mod">
          <ac:chgData name="Andres Onemar" userId="95abf1c520722f0f" providerId="LiveId" clId="{EC821AF2-F301-41CF-98F0-0D4B1BC27774}" dt="2023-05-31T17:13:23.570" v="1665" actId="20577"/>
          <ac:spMkLst>
            <pc:docMk/>
            <pc:sldMk cId="2139558192" sldId="262"/>
            <ac:spMk id="3" creationId="{00000000-0000-0000-0000-000000000000}"/>
          </ac:spMkLst>
        </pc:spChg>
      </pc:sldChg>
      <pc:sldChg chg="modSp mod">
        <pc:chgData name="Andres Onemar" userId="95abf1c520722f0f" providerId="LiveId" clId="{EC821AF2-F301-41CF-98F0-0D4B1BC27774}" dt="2023-05-31T17:19:32.221" v="2147" actId="5793"/>
        <pc:sldMkLst>
          <pc:docMk/>
          <pc:sldMk cId="3982043891" sldId="263"/>
        </pc:sldMkLst>
        <pc:spChg chg="mod">
          <ac:chgData name="Andres Onemar" userId="95abf1c520722f0f" providerId="LiveId" clId="{EC821AF2-F301-41CF-98F0-0D4B1BC27774}" dt="2023-05-31T17:19:32.221" v="2147" actId="5793"/>
          <ac:spMkLst>
            <pc:docMk/>
            <pc:sldMk cId="3982043891" sldId="263"/>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itelslaid">
    <p:spTree>
      <p:nvGrpSpPr>
        <p:cNvPr id="1" name=""/>
        <p:cNvGrpSpPr/>
        <p:nvPr/>
      </p:nvGrpSpPr>
      <p:grpSpPr>
        <a:xfrm>
          <a:off x="0" y="0"/>
          <a:ext cx="0" cy="0"/>
          <a:chOff x="0" y="0"/>
          <a:chExt cx="0" cy="0"/>
        </a:xfrm>
      </p:grpSpPr>
      <p:sp>
        <p:nvSpPr>
          <p:cNvPr id="2" name="Pealkiri 1"/>
          <p:cNvSpPr>
            <a:spLocks noGrp="1"/>
          </p:cNvSpPr>
          <p:nvPr>
            <p:ph type="ctrTitle"/>
          </p:nvPr>
        </p:nvSpPr>
        <p:spPr>
          <a:xfrm>
            <a:off x="1524000" y="1122363"/>
            <a:ext cx="9144000" cy="2387600"/>
          </a:xfrm>
        </p:spPr>
        <p:txBody>
          <a:bodyPr anchor="b"/>
          <a:lstStyle>
            <a:lvl1pPr algn="ctr">
              <a:defRPr sz="6000"/>
            </a:lvl1pPr>
          </a:lstStyle>
          <a:p>
            <a:r>
              <a:rPr lang="et-EE"/>
              <a:t>Muutke pealkirja laadi</a:t>
            </a:r>
            <a:endParaRPr lang="en-US"/>
          </a:p>
        </p:txBody>
      </p:sp>
      <p:sp>
        <p:nvSpPr>
          <p:cNvPr id="3" name="Alapealkiri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a:t>Klõpsake laadi muutmiseks</a:t>
            </a:r>
            <a:endParaRPr lang="en-US"/>
          </a:p>
        </p:txBody>
      </p:sp>
      <p:sp>
        <p:nvSpPr>
          <p:cNvPr id="4" name="Kuupäeva kohatäide 3"/>
          <p:cNvSpPr>
            <a:spLocks noGrp="1"/>
          </p:cNvSpPr>
          <p:nvPr>
            <p:ph type="dt" sz="half" idx="10"/>
          </p:nvPr>
        </p:nvSpPr>
        <p:spPr/>
        <p:txBody>
          <a:bodyPr/>
          <a:lstStyle/>
          <a:p>
            <a:fld id="{6473AAEB-4BF5-4180-ADE7-948D9AA091B2}" type="datetimeFigureOut">
              <a:rPr lang="en-US" smtClean="0"/>
              <a:t>6/7/2023</a:t>
            </a:fld>
            <a:endParaRPr lang="en-US"/>
          </a:p>
        </p:txBody>
      </p:sp>
      <p:sp>
        <p:nvSpPr>
          <p:cNvPr id="5" name="Jaluse kohatäide 4"/>
          <p:cNvSpPr>
            <a:spLocks noGrp="1"/>
          </p:cNvSpPr>
          <p:nvPr>
            <p:ph type="ftr" sz="quarter" idx="11"/>
          </p:nvPr>
        </p:nvSpPr>
        <p:spPr/>
        <p:txBody>
          <a:bodyPr/>
          <a:lstStyle/>
          <a:p>
            <a:endParaRPr lang="en-US"/>
          </a:p>
        </p:txBody>
      </p:sp>
      <p:sp>
        <p:nvSpPr>
          <p:cNvPr id="6" name="Slaidinumbri kohatäide 5"/>
          <p:cNvSpPr>
            <a:spLocks noGrp="1"/>
          </p:cNvSpPr>
          <p:nvPr>
            <p:ph type="sldNum" sz="quarter" idx="12"/>
          </p:nvPr>
        </p:nvSpPr>
        <p:spPr/>
        <p:txBody>
          <a:bodyPr/>
          <a:lstStyle/>
          <a:p>
            <a:fld id="{1B30C369-7345-4D70-A6A1-6ACCB0AF5453}" type="slidenum">
              <a:rPr lang="en-US" smtClean="0"/>
              <a:t>‹#›</a:t>
            </a:fld>
            <a:endParaRPr lang="en-US"/>
          </a:p>
        </p:txBody>
      </p:sp>
    </p:spTree>
    <p:extLst>
      <p:ext uri="{BB962C8B-B14F-4D97-AF65-F5344CB8AC3E}">
        <p14:creationId xmlns:p14="http://schemas.microsoft.com/office/powerpoint/2010/main" val="4140532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pealkirja laadi</a:t>
            </a:r>
            <a:endParaRPr lang="en-US"/>
          </a:p>
        </p:txBody>
      </p:sp>
      <p:sp>
        <p:nvSpPr>
          <p:cNvPr id="3" name="Vertikaalteksti kohatäide 2"/>
          <p:cNvSpPr>
            <a:spLocks noGrp="1"/>
          </p:cNvSpPr>
          <p:nvPr>
            <p:ph type="body" orient="vert" idx="1"/>
          </p:nvPr>
        </p:nvSpPr>
        <p:spPr/>
        <p:txBody>
          <a:bodyPr vert="eaVert"/>
          <a:lstStyle/>
          <a:p>
            <a:pPr lvl="0"/>
            <a:r>
              <a:rPr lang="et-EE"/>
              <a:t>Muutke teksti laade</a:t>
            </a:r>
          </a:p>
          <a:p>
            <a:pPr lvl="1"/>
            <a:r>
              <a:rPr lang="et-EE"/>
              <a:t>Teine tase</a:t>
            </a:r>
          </a:p>
          <a:p>
            <a:pPr lvl="2"/>
            <a:r>
              <a:rPr lang="et-EE"/>
              <a:t>Kolmas tase</a:t>
            </a:r>
          </a:p>
          <a:p>
            <a:pPr lvl="3"/>
            <a:r>
              <a:rPr lang="et-EE"/>
              <a:t>Neljas tase</a:t>
            </a:r>
          </a:p>
          <a:p>
            <a:pPr lvl="4"/>
            <a:r>
              <a:rPr lang="et-EE"/>
              <a:t>Viies tase</a:t>
            </a:r>
            <a:endParaRPr lang="en-US"/>
          </a:p>
        </p:txBody>
      </p:sp>
      <p:sp>
        <p:nvSpPr>
          <p:cNvPr id="4" name="Kuupäeva kohatäide 3"/>
          <p:cNvSpPr>
            <a:spLocks noGrp="1"/>
          </p:cNvSpPr>
          <p:nvPr>
            <p:ph type="dt" sz="half" idx="10"/>
          </p:nvPr>
        </p:nvSpPr>
        <p:spPr/>
        <p:txBody>
          <a:bodyPr/>
          <a:lstStyle/>
          <a:p>
            <a:fld id="{6473AAEB-4BF5-4180-ADE7-948D9AA091B2}" type="datetimeFigureOut">
              <a:rPr lang="en-US" smtClean="0"/>
              <a:t>6/7/2023</a:t>
            </a:fld>
            <a:endParaRPr lang="en-US"/>
          </a:p>
        </p:txBody>
      </p:sp>
      <p:sp>
        <p:nvSpPr>
          <p:cNvPr id="5" name="Jaluse kohatäide 4"/>
          <p:cNvSpPr>
            <a:spLocks noGrp="1"/>
          </p:cNvSpPr>
          <p:nvPr>
            <p:ph type="ftr" sz="quarter" idx="11"/>
          </p:nvPr>
        </p:nvSpPr>
        <p:spPr/>
        <p:txBody>
          <a:bodyPr/>
          <a:lstStyle/>
          <a:p>
            <a:endParaRPr lang="en-US"/>
          </a:p>
        </p:txBody>
      </p:sp>
      <p:sp>
        <p:nvSpPr>
          <p:cNvPr id="6" name="Slaidinumbri kohatäide 5"/>
          <p:cNvSpPr>
            <a:spLocks noGrp="1"/>
          </p:cNvSpPr>
          <p:nvPr>
            <p:ph type="sldNum" sz="quarter" idx="12"/>
          </p:nvPr>
        </p:nvSpPr>
        <p:spPr/>
        <p:txBody>
          <a:bodyPr/>
          <a:lstStyle/>
          <a:p>
            <a:fld id="{1B30C369-7345-4D70-A6A1-6ACCB0AF5453}" type="slidenum">
              <a:rPr lang="en-US" smtClean="0"/>
              <a:t>‹#›</a:t>
            </a:fld>
            <a:endParaRPr lang="en-US"/>
          </a:p>
        </p:txBody>
      </p:sp>
    </p:spTree>
    <p:extLst>
      <p:ext uri="{BB962C8B-B14F-4D97-AF65-F5344CB8AC3E}">
        <p14:creationId xmlns:p14="http://schemas.microsoft.com/office/powerpoint/2010/main" val="4283966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kaaltiitel 1"/>
          <p:cNvSpPr>
            <a:spLocks noGrp="1"/>
          </p:cNvSpPr>
          <p:nvPr>
            <p:ph type="title" orient="vert"/>
          </p:nvPr>
        </p:nvSpPr>
        <p:spPr>
          <a:xfrm>
            <a:off x="8724900" y="365125"/>
            <a:ext cx="2628900" cy="5811838"/>
          </a:xfrm>
        </p:spPr>
        <p:txBody>
          <a:bodyPr vert="eaVert"/>
          <a:lstStyle/>
          <a:p>
            <a:r>
              <a:rPr lang="et-EE"/>
              <a:t>Muutke pealkirja laadi</a:t>
            </a:r>
            <a:endParaRPr lang="en-US"/>
          </a:p>
        </p:txBody>
      </p:sp>
      <p:sp>
        <p:nvSpPr>
          <p:cNvPr id="3" name="Vertikaalteksti kohatäide 2"/>
          <p:cNvSpPr>
            <a:spLocks noGrp="1"/>
          </p:cNvSpPr>
          <p:nvPr>
            <p:ph type="body" orient="vert" idx="1"/>
          </p:nvPr>
        </p:nvSpPr>
        <p:spPr>
          <a:xfrm>
            <a:off x="838200" y="365125"/>
            <a:ext cx="7734300" cy="5811838"/>
          </a:xfrm>
        </p:spPr>
        <p:txBody>
          <a:bodyPr vert="eaVert"/>
          <a:lstStyle/>
          <a:p>
            <a:pPr lvl="0"/>
            <a:r>
              <a:rPr lang="et-EE"/>
              <a:t>Muutke teksti laade</a:t>
            </a:r>
          </a:p>
          <a:p>
            <a:pPr lvl="1"/>
            <a:r>
              <a:rPr lang="et-EE"/>
              <a:t>Teine tase</a:t>
            </a:r>
          </a:p>
          <a:p>
            <a:pPr lvl="2"/>
            <a:r>
              <a:rPr lang="et-EE"/>
              <a:t>Kolmas tase</a:t>
            </a:r>
          </a:p>
          <a:p>
            <a:pPr lvl="3"/>
            <a:r>
              <a:rPr lang="et-EE"/>
              <a:t>Neljas tase</a:t>
            </a:r>
          </a:p>
          <a:p>
            <a:pPr lvl="4"/>
            <a:r>
              <a:rPr lang="et-EE"/>
              <a:t>Viies tase</a:t>
            </a:r>
            <a:endParaRPr lang="en-US"/>
          </a:p>
        </p:txBody>
      </p:sp>
      <p:sp>
        <p:nvSpPr>
          <p:cNvPr id="4" name="Kuupäeva kohatäide 3"/>
          <p:cNvSpPr>
            <a:spLocks noGrp="1"/>
          </p:cNvSpPr>
          <p:nvPr>
            <p:ph type="dt" sz="half" idx="10"/>
          </p:nvPr>
        </p:nvSpPr>
        <p:spPr/>
        <p:txBody>
          <a:bodyPr/>
          <a:lstStyle/>
          <a:p>
            <a:fld id="{6473AAEB-4BF5-4180-ADE7-948D9AA091B2}" type="datetimeFigureOut">
              <a:rPr lang="en-US" smtClean="0"/>
              <a:t>6/7/2023</a:t>
            </a:fld>
            <a:endParaRPr lang="en-US"/>
          </a:p>
        </p:txBody>
      </p:sp>
      <p:sp>
        <p:nvSpPr>
          <p:cNvPr id="5" name="Jaluse kohatäide 4"/>
          <p:cNvSpPr>
            <a:spLocks noGrp="1"/>
          </p:cNvSpPr>
          <p:nvPr>
            <p:ph type="ftr" sz="quarter" idx="11"/>
          </p:nvPr>
        </p:nvSpPr>
        <p:spPr/>
        <p:txBody>
          <a:bodyPr/>
          <a:lstStyle/>
          <a:p>
            <a:endParaRPr lang="en-US"/>
          </a:p>
        </p:txBody>
      </p:sp>
      <p:sp>
        <p:nvSpPr>
          <p:cNvPr id="6" name="Slaidinumbri kohatäide 5"/>
          <p:cNvSpPr>
            <a:spLocks noGrp="1"/>
          </p:cNvSpPr>
          <p:nvPr>
            <p:ph type="sldNum" sz="quarter" idx="12"/>
          </p:nvPr>
        </p:nvSpPr>
        <p:spPr/>
        <p:txBody>
          <a:bodyPr/>
          <a:lstStyle/>
          <a:p>
            <a:fld id="{1B30C369-7345-4D70-A6A1-6ACCB0AF5453}" type="slidenum">
              <a:rPr lang="en-US" smtClean="0"/>
              <a:t>‹#›</a:t>
            </a:fld>
            <a:endParaRPr lang="en-US"/>
          </a:p>
        </p:txBody>
      </p:sp>
    </p:spTree>
    <p:extLst>
      <p:ext uri="{BB962C8B-B14F-4D97-AF65-F5344CB8AC3E}">
        <p14:creationId xmlns:p14="http://schemas.microsoft.com/office/powerpoint/2010/main" val="2909875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ealkiri ja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pealkirja laadi</a:t>
            </a:r>
            <a:endParaRPr lang="en-US"/>
          </a:p>
        </p:txBody>
      </p:sp>
      <p:sp>
        <p:nvSpPr>
          <p:cNvPr id="3" name="Sisu kohatäide 2"/>
          <p:cNvSpPr>
            <a:spLocks noGrp="1"/>
          </p:cNvSpPr>
          <p:nvPr>
            <p:ph idx="1"/>
          </p:nvPr>
        </p:nvSpPr>
        <p:spPr/>
        <p:txBody>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endParaRPr lang="en-US"/>
          </a:p>
        </p:txBody>
      </p:sp>
      <p:sp>
        <p:nvSpPr>
          <p:cNvPr id="4" name="Kuupäeva kohatäide 3"/>
          <p:cNvSpPr>
            <a:spLocks noGrp="1"/>
          </p:cNvSpPr>
          <p:nvPr>
            <p:ph type="dt" sz="half" idx="10"/>
          </p:nvPr>
        </p:nvSpPr>
        <p:spPr/>
        <p:txBody>
          <a:bodyPr/>
          <a:lstStyle/>
          <a:p>
            <a:fld id="{6473AAEB-4BF5-4180-ADE7-948D9AA091B2}" type="datetimeFigureOut">
              <a:rPr lang="en-US" smtClean="0"/>
              <a:t>6/7/2023</a:t>
            </a:fld>
            <a:endParaRPr lang="en-US"/>
          </a:p>
        </p:txBody>
      </p:sp>
      <p:sp>
        <p:nvSpPr>
          <p:cNvPr id="5" name="Jaluse kohatäide 4"/>
          <p:cNvSpPr>
            <a:spLocks noGrp="1"/>
          </p:cNvSpPr>
          <p:nvPr>
            <p:ph type="ftr" sz="quarter" idx="11"/>
          </p:nvPr>
        </p:nvSpPr>
        <p:spPr/>
        <p:txBody>
          <a:bodyPr/>
          <a:lstStyle/>
          <a:p>
            <a:endParaRPr lang="en-US"/>
          </a:p>
        </p:txBody>
      </p:sp>
      <p:sp>
        <p:nvSpPr>
          <p:cNvPr id="6" name="Slaidinumbri kohatäide 5"/>
          <p:cNvSpPr>
            <a:spLocks noGrp="1"/>
          </p:cNvSpPr>
          <p:nvPr>
            <p:ph type="sldNum" sz="quarter" idx="12"/>
          </p:nvPr>
        </p:nvSpPr>
        <p:spPr/>
        <p:txBody>
          <a:bodyPr/>
          <a:lstStyle/>
          <a:p>
            <a:fld id="{1B30C369-7345-4D70-A6A1-6ACCB0AF5453}" type="slidenum">
              <a:rPr lang="en-US" smtClean="0"/>
              <a:t>‹#›</a:t>
            </a:fld>
            <a:endParaRPr lang="en-US"/>
          </a:p>
        </p:txBody>
      </p:sp>
    </p:spTree>
    <p:extLst>
      <p:ext uri="{BB962C8B-B14F-4D97-AF65-F5344CB8AC3E}">
        <p14:creationId xmlns:p14="http://schemas.microsoft.com/office/powerpoint/2010/main" val="2748148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Pealkiri 1"/>
          <p:cNvSpPr>
            <a:spLocks noGrp="1"/>
          </p:cNvSpPr>
          <p:nvPr>
            <p:ph type="title"/>
          </p:nvPr>
        </p:nvSpPr>
        <p:spPr>
          <a:xfrm>
            <a:off x="831850" y="1709738"/>
            <a:ext cx="10515600" cy="2852737"/>
          </a:xfrm>
        </p:spPr>
        <p:txBody>
          <a:bodyPr anchor="b"/>
          <a:lstStyle>
            <a:lvl1pPr>
              <a:defRPr sz="6000"/>
            </a:lvl1pPr>
          </a:lstStyle>
          <a:p>
            <a:r>
              <a:rPr lang="et-EE"/>
              <a:t>Muutke pealkirja laadi</a:t>
            </a:r>
            <a:endParaRPr lang="en-US"/>
          </a:p>
        </p:txBody>
      </p:sp>
      <p:sp>
        <p:nvSpPr>
          <p:cNvPr id="3" name="Teksti kohatäid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a:t>Muutke teksti laade</a:t>
            </a:r>
          </a:p>
        </p:txBody>
      </p:sp>
      <p:sp>
        <p:nvSpPr>
          <p:cNvPr id="4" name="Kuupäeva kohatäide 3"/>
          <p:cNvSpPr>
            <a:spLocks noGrp="1"/>
          </p:cNvSpPr>
          <p:nvPr>
            <p:ph type="dt" sz="half" idx="10"/>
          </p:nvPr>
        </p:nvSpPr>
        <p:spPr/>
        <p:txBody>
          <a:bodyPr/>
          <a:lstStyle/>
          <a:p>
            <a:fld id="{6473AAEB-4BF5-4180-ADE7-948D9AA091B2}" type="datetimeFigureOut">
              <a:rPr lang="en-US" smtClean="0"/>
              <a:t>6/7/2023</a:t>
            </a:fld>
            <a:endParaRPr lang="en-US"/>
          </a:p>
        </p:txBody>
      </p:sp>
      <p:sp>
        <p:nvSpPr>
          <p:cNvPr id="5" name="Jaluse kohatäide 4"/>
          <p:cNvSpPr>
            <a:spLocks noGrp="1"/>
          </p:cNvSpPr>
          <p:nvPr>
            <p:ph type="ftr" sz="quarter" idx="11"/>
          </p:nvPr>
        </p:nvSpPr>
        <p:spPr/>
        <p:txBody>
          <a:bodyPr/>
          <a:lstStyle/>
          <a:p>
            <a:endParaRPr lang="en-US"/>
          </a:p>
        </p:txBody>
      </p:sp>
      <p:sp>
        <p:nvSpPr>
          <p:cNvPr id="6" name="Slaidinumbri kohatäide 5"/>
          <p:cNvSpPr>
            <a:spLocks noGrp="1"/>
          </p:cNvSpPr>
          <p:nvPr>
            <p:ph type="sldNum" sz="quarter" idx="12"/>
          </p:nvPr>
        </p:nvSpPr>
        <p:spPr/>
        <p:txBody>
          <a:bodyPr/>
          <a:lstStyle/>
          <a:p>
            <a:fld id="{1B30C369-7345-4D70-A6A1-6ACCB0AF5453}" type="slidenum">
              <a:rPr lang="en-US" smtClean="0"/>
              <a:t>‹#›</a:t>
            </a:fld>
            <a:endParaRPr lang="en-US"/>
          </a:p>
        </p:txBody>
      </p:sp>
    </p:spTree>
    <p:extLst>
      <p:ext uri="{BB962C8B-B14F-4D97-AF65-F5344CB8AC3E}">
        <p14:creationId xmlns:p14="http://schemas.microsoft.com/office/powerpoint/2010/main" val="1471051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pealkirja laadi</a:t>
            </a:r>
            <a:endParaRPr lang="en-US"/>
          </a:p>
        </p:txBody>
      </p:sp>
      <p:sp>
        <p:nvSpPr>
          <p:cNvPr id="3" name="Sisu kohatäide 2"/>
          <p:cNvSpPr>
            <a:spLocks noGrp="1"/>
          </p:cNvSpPr>
          <p:nvPr>
            <p:ph sz="half" idx="1"/>
          </p:nvPr>
        </p:nvSpPr>
        <p:spPr>
          <a:xfrm>
            <a:off x="838200" y="1825625"/>
            <a:ext cx="5181600" cy="4351338"/>
          </a:xfrm>
        </p:spPr>
        <p:txBody>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endParaRPr lang="en-US"/>
          </a:p>
        </p:txBody>
      </p:sp>
      <p:sp>
        <p:nvSpPr>
          <p:cNvPr id="4" name="Sisu kohatäide 3"/>
          <p:cNvSpPr>
            <a:spLocks noGrp="1"/>
          </p:cNvSpPr>
          <p:nvPr>
            <p:ph sz="half" idx="2"/>
          </p:nvPr>
        </p:nvSpPr>
        <p:spPr>
          <a:xfrm>
            <a:off x="6172200" y="1825625"/>
            <a:ext cx="5181600" cy="4351338"/>
          </a:xfrm>
        </p:spPr>
        <p:txBody>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endParaRPr lang="en-US"/>
          </a:p>
        </p:txBody>
      </p:sp>
      <p:sp>
        <p:nvSpPr>
          <p:cNvPr id="5" name="Kuupäeva kohatäide 4"/>
          <p:cNvSpPr>
            <a:spLocks noGrp="1"/>
          </p:cNvSpPr>
          <p:nvPr>
            <p:ph type="dt" sz="half" idx="10"/>
          </p:nvPr>
        </p:nvSpPr>
        <p:spPr/>
        <p:txBody>
          <a:bodyPr/>
          <a:lstStyle/>
          <a:p>
            <a:fld id="{6473AAEB-4BF5-4180-ADE7-948D9AA091B2}" type="datetimeFigureOut">
              <a:rPr lang="en-US" smtClean="0"/>
              <a:t>6/7/2023</a:t>
            </a:fld>
            <a:endParaRPr lang="en-US"/>
          </a:p>
        </p:txBody>
      </p:sp>
      <p:sp>
        <p:nvSpPr>
          <p:cNvPr id="6" name="Jaluse kohatäide 5"/>
          <p:cNvSpPr>
            <a:spLocks noGrp="1"/>
          </p:cNvSpPr>
          <p:nvPr>
            <p:ph type="ftr" sz="quarter" idx="11"/>
          </p:nvPr>
        </p:nvSpPr>
        <p:spPr/>
        <p:txBody>
          <a:bodyPr/>
          <a:lstStyle/>
          <a:p>
            <a:endParaRPr lang="en-US"/>
          </a:p>
        </p:txBody>
      </p:sp>
      <p:sp>
        <p:nvSpPr>
          <p:cNvPr id="7" name="Slaidinumbri kohatäide 6"/>
          <p:cNvSpPr>
            <a:spLocks noGrp="1"/>
          </p:cNvSpPr>
          <p:nvPr>
            <p:ph type="sldNum" sz="quarter" idx="12"/>
          </p:nvPr>
        </p:nvSpPr>
        <p:spPr/>
        <p:txBody>
          <a:bodyPr/>
          <a:lstStyle/>
          <a:p>
            <a:fld id="{1B30C369-7345-4D70-A6A1-6ACCB0AF5453}" type="slidenum">
              <a:rPr lang="en-US" smtClean="0"/>
              <a:t>‹#›</a:t>
            </a:fld>
            <a:endParaRPr lang="en-US"/>
          </a:p>
        </p:txBody>
      </p:sp>
    </p:spTree>
    <p:extLst>
      <p:ext uri="{BB962C8B-B14F-4D97-AF65-F5344CB8AC3E}">
        <p14:creationId xmlns:p14="http://schemas.microsoft.com/office/powerpoint/2010/main" val="2569933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Pealkiri 1"/>
          <p:cNvSpPr>
            <a:spLocks noGrp="1"/>
          </p:cNvSpPr>
          <p:nvPr>
            <p:ph type="title"/>
          </p:nvPr>
        </p:nvSpPr>
        <p:spPr>
          <a:xfrm>
            <a:off x="839788" y="365125"/>
            <a:ext cx="10515600" cy="1325563"/>
          </a:xfrm>
        </p:spPr>
        <p:txBody>
          <a:bodyPr/>
          <a:lstStyle/>
          <a:p>
            <a:r>
              <a:rPr lang="et-EE"/>
              <a:t>Muutke pealkirja laadi</a:t>
            </a:r>
            <a:endParaRPr lang="en-US"/>
          </a:p>
        </p:txBody>
      </p:sp>
      <p:sp>
        <p:nvSpPr>
          <p:cNvPr id="3" name="Teksti kohatäid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Muutke teksti laade</a:t>
            </a:r>
          </a:p>
        </p:txBody>
      </p:sp>
      <p:sp>
        <p:nvSpPr>
          <p:cNvPr id="4" name="Sisu kohatäide 3"/>
          <p:cNvSpPr>
            <a:spLocks noGrp="1"/>
          </p:cNvSpPr>
          <p:nvPr>
            <p:ph sz="half" idx="2"/>
          </p:nvPr>
        </p:nvSpPr>
        <p:spPr>
          <a:xfrm>
            <a:off x="839788" y="2505075"/>
            <a:ext cx="5157787" cy="3684588"/>
          </a:xfrm>
        </p:spPr>
        <p:txBody>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endParaRPr lang="en-US"/>
          </a:p>
        </p:txBody>
      </p:sp>
      <p:sp>
        <p:nvSpPr>
          <p:cNvPr id="5" name="Teksti kohatäid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Muutke teksti laade</a:t>
            </a:r>
          </a:p>
        </p:txBody>
      </p:sp>
      <p:sp>
        <p:nvSpPr>
          <p:cNvPr id="6" name="Sisu kohatäide 5"/>
          <p:cNvSpPr>
            <a:spLocks noGrp="1"/>
          </p:cNvSpPr>
          <p:nvPr>
            <p:ph sz="quarter" idx="4"/>
          </p:nvPr>
        </p:nvSpPr>
        <p:spPr>
          <a:xfrm>
            <a:off x="6172200" y="2505075"/>
            <a:ext cx="5183188" cy="3684588"/>
          </a:xfrm>
        </p:spPr>
        <p:txBody>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endParaRPr lang="en-US"/>
          </a:p>
        </p:txBody>
      </p:sp>
      <p:sp>
        <p:nvSpPr>
          <p:cNvPr id="7" name="Kuupäeva kohatäide 6"/>
          <p:cNvSpPr>
            <a:spLocks noGrp="1"/>
          </p:cNvSpPr>
          <p:nvPr>
            <p:ph type="dt" sz="half" idx="10"/>
          </p:nvPr>
        </p:nvSpPr>
        <p:spPr/>
        <p:txBody>
          <a:bodyPr/>
          <a:lstStyle/>
          <a:p>
            <a:fld id="{6473AAEB-4BF5-4180-ADE7-948D9AA091B2}" type="datetimeFigureOut">
              <a:rPr lang="en-US" smtClean="0"/>
              <a:t>6/7/2023</a:t>
            </a:fld>
            <a:endParaRPr lang="en-US"/>
          </a:p>
        </p:txBody>
      </p:sp>
      <p:sp>
        <p:nvSpPr>
          <p:cNvPr id="8" name="Jaluse kohatäide 7"/>
          <p:cNvSpPr>
            <a:spLocks noGrp="1"/>
          </p:cNvSpPr>
          <p:nvPr>
            <p:ph type="ftr" sz="quarter" idx="11"/>
          </p:nvPr>
        </p:nvSpPr>
        <p:spPr/>
        <p:txBody>
          <a:bodyPr/>
          <a:lstStyle/>
          <a:p>
            <a:endParaRPr lang="en-US"/>
          </a:p>
        </p:txBody>
      </p:sp>
      <p:sp>
        <p:nvSpPr>
          <p:cNvPr id="9" name="Slaidinumbri kohatäide 8"/>
          <p:cNvSpPr>
            <a:spLocks noGrp="1"/>
          </p:cNvSpPr>
          <p:nvPr>
            <p:ph type="sldNum" sz="quarter" idx="12"/>
          </p:nvPr>
        </p:nvSpPr>
        <p:spPr/>
        <p:txBody>
          <a:bodyPr/>
          <a:lstStyle/>
          <a:p>
            <a:fld id="{1B30C369-7345-4D70-A6A1-6ACCB0AF5453}" type="slidenum">
              <a:rPr lang="en-US" smtClean="0"/>
              <a:t>‹#›</a:t>
            </a:fld>
            <a:endParaRPr lang="en-US"/>
          </a:p>
        </p:txBody>
      </p:sp>
    </p:spTree>
    <p:extLst>
      <p:ext uri="{BB962C8B-B14F-4D97-AF65-F5344CB8AC3E}">
        <p14:creationId xmlns:p14="http://schemas.microsoft.com/office/powerpoint/2010/main" val="3270296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pealkirja laadi</a:t>
            </a:r>
            <a:endParaRPr lang="en-US"/>
          </a:p>
        </p:txBody>
      </p:sp>
      <p:sp>
        <p:nvSpPr>
          <p:cNvPr id="3" name="Kuupäeva kohatäide 2"/>
          <p:cNvSpPr>
            <a:spLocks noGrp="1"/>
          </p:cNvSpPr>
          <p:nvPr>
            <p:ph type="dt" sz="half" idx="10"/>
          </p:nvPr>
        </p:nvSpPr>
        <p:spPr/>
        <p:txBody>
          <a:bodyPr/>
          <a:lstStyle/>
          <a:p>
            <a:fld id="{6473AAEB-4BF5-4180-ADE7-948D9AA091B2}" type="datetimeFigureOut">
              <a:rPr lang="en-US" smtClean="0"/>
              <a:t>6/7/2023</a:t>
            </a:fld>
            <a:endParaRPr lang="en-US"/>
          </a:p>
        </p:txBody>
      </p:sp>
      <p:sp>
        <p:nvSpPr>
          <p:cNvPr id="4" name="Jaluse kohatäide 3"/>
          <p:cNvSpPr>
            <a:spLocks noGrp="1"/>
          </p:cNvSpPr>
          <p:nvPr>
            <p:ph type="ftr" sz="quarter" idx="11"/>
          </p:nvPr>
        </p:nvSpPr>
        <p:spPr/>
        <p:txBody>
          <a:bodyPr/>
          <a:lstStyle/>
          <a:p>
            <a:endParaRPr lang="en-US"/>
          </a:p>
        </p:txBody>
      </p:sp>
      <p:sp>
        <p:nvSpPr>
          <p:cNvPr id="5" name="Slaidinumbri kohatäide 4"/>
          <p:cNvSpPr>
            <a:spLocks noGrp="1"/>
          </p:cNvSpPr>
          <p:nvPr>
            <p:ph type="sldNum" sz="quarter" idx="12"/>
          </p:nvPr>
        </p:nvSpPr>
        <p:spPr/>
        <p:txBody>
          <a:bodyPr/>
          <a:lstStyle/>
          <a:p>
            <a:fld id="{1B30C369-7345-4D70-A6A1-6ACCB0AF5453}" type="slidenum">
              <a:rPr lang="en-US" smtClean="0"/>
              <a:t>‹#›</a:t>
            </a:fld>
            <a:endParaRPr lang="en-US"/>
          </a:p>
        </p:txBody>
      </p:sp>
    </p:spTree>
    <p:extLst>
      <p:ext uri="{BB962C8B-B14F-4D97-AF65-F5344CB8AC3E}">
        <p14:creationId xmlns:p14="http://schemas.microsoft.com/office/powerpoint/2010/main" val="155646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Kuupäeva kohatäide 1"/>
          <p:cNvSpPr>
            <a:spLocks noGrp="1"/>
          </p:cNvSpPr>
          <p:nvPr>
            <p:ph type="dt" sz="half" idx="10"/>
          </p:nvPr>
        </p:nvSpPr>
        <p:spPr/>
        <p:txBody>
          <a:bodyPr/>
          <a:lstStyle/>
          <a:p>
            <a:fld id="{6473AAEB-4BF5-4180-ADE7-948D9AA091B2}" type="datetimeFigureOut">
              <a:rPr lang="en-US" smtClean="0"/>
              <a:t>6/7/2023</a:t>
            </a:fld>
            <a:endParaRPr lang="en-US"/>
          </a:p>
        </p:txBody>
      </p:sp>
      <p:sp>
        <p:nvSpPr>
          <p:cNvPr id="3" name="Jaluse kohatäide 2"/>
          <p:cNvSpPr>
            <a:spLocks noGrp="1"/>
          </p:cNvSpPr>
          <p:nvPr>
            <p:ph type="ftr" sz="quarter" idx="11"/>
          </p:nvPr>
        </p:nvSpPr>
        <p:spPr/>
        <p:txBody>
          <a:bodyPr/>
          <a:lstStyle/>
          <a:p>
            <a:endParaRPr lang="en-US"/>
          </a:p>
        </p:txBody>
      </p:sp>
      <p:sp>
        <p:nvSpPr>
          <p:cNvPr id="4" name="Slaidinumbri kohatäide 3"/>
          <p:cNvSpPr>
            <a:spLocks noGrp="1"/>
          </p:cNvSpPr>
          <p:nvPr>
            <p:ph type="sldNum" sz="quarter" idx="12"/>
          </p:nvPr>
        </p:nvSpPr>
        <p:spPr/>
        <p:txBody>
          <a:bodyPr/>
          <a:lstStyle/>
          <a:p>
            <a:fld id="{1B30C369-7345-4D70-A6A1-6ACCB0AF5453}" type="slidenum">
              <a:rPr lang="en-US" smtClean="0"/>
              <a:t>‹#›</a:t>
            </a:fld>
            <a:endParaRPr lang="en-US"/>
          </a:p>
        </p:txBody>
      </p:sp>
    </p:spTree>
    <p:extLst>
      <p:ext uri="{BB962C8B-B14F-4D97-AF65-F5344CB8AC3E}">
        <p14:creationId xmlns:p14="http://schemas.microsoft.com/office/powerpoint/2010/main" val="2537297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Pealkiri 1"/>
          <p:cNvSpPr>
            <a:spLocks noGrp="1"/>
          </p:cNvSpPr>
          <p:nvPr>
            <p:ph type="title"/>
          </p:nvPr>
        </p:nvSpPr>
        <p:spPr>
          <a:xfrm>
            <a:off x="839788" y="457200"/>
            <a:ext cx="3932237" cy="1600200"/>
          </a:xfrm>
        </p:spPr>
        <p:txBody>
          <a:bodyPr anchor="b"/>
          <a:lstStyle>
            <a:lvl1pPr>
              <a:defRPr sz="3200"/>
            </a:lvl1pPr>
          </a:lstStyle>
          <a:p>
            <a:r>
              <a:rPr lang="et-EE"/>
              <a:t>Muutke pealkirja laadi</a:t>
            </a:r>
            <a:endParaRPr lang="en-US"/>
          </a:p>
        </p:txBody>
      </p:sp>
      <p:sp>
        <p:nvSpPr>
          <p:cNvPr id="3" name="Sisu kohatäid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a:t>Muutke teksti laade</a:t>
            </a:r>
          </a:p>
          <a:p>
            <a:pPr lvl="1"/>
            <a:r>
              <a:rPr lang="et-EE"/>
              <a:t>Teine tase</a:t>
            </a:r>
          </a:p>
          <a:p>
            <a:pPr lvl="2"/>
            <a:r>
              <a:rPr lang="et-EE"/>
              <a:t>Kolmas tase</a:t>
            </a:r>
          </a:p>
          <a:p>
            <a:pPr lvl="3"/>
            <a:r>
              <a:rPr lang="et-EE"/>
              <a:t>Neljas tase</a:t>
            </a:r>
          </a:p>
          <a:p>
            <a:pPr lvl="4"/>
            <a:r>
              <a:rPr lang="et-EE"/>
              <a:t>Viies tase</a:t>
            </a:r>
            <a:endParaRPr lang="en-US"/>
          </a:p>
        </p:txBody>
      </p:sp>
      <p:sp>
        <p:nvSpPr>
          <p:cNvPr id="4" name="Teksti kohatäid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Muutke teksti laade</a:t>
            </a:r>
          </a:p>
        </p:txBody>
      </p:sp>
      <p:sp>
        <p:nvSpPr>
          <p:cNvPr id="5" name="Kuupäeva kohatäide 4"/>
          <p:cNvSpPr>
            <a:spLocks noGrp="1"/>
          </p:cNvSpPr>
          <p:nvPr>
            <p:ph type="dt" sz="half" idx="10"/>
          </p:nvPr>
        </p:nvSpPr>
        <p:spPr/>
        <p:txBody>
          <a:bodyPr/>
          <a:lstStyle/>
          <a:p>
            <a:fld id="{6473AAEB-4BF5-4180-ADE7-948D9AA091B2}" type="datetimeFigureOut">
              <a:rPr lang="en-US" smtClean="0"/>
              <a:t>6/7/2023</a:t>
            </a:fld>
            <a:endParaRPr lang="en-US"/>
          </a:p>
        </p:txBody>
      </p:sp>
      <p:sp>
        <p:nvSpPr>
          <p:cNvPr id="6" name="Jaluse kohatäide 5"/>
          <p:cNvSpPr>
            <a:spLocks noGrp="1"/>
          </p:cNvSpPr>
          <p:nvPr>
            <p:ph type="ftr" sz="quarter" idx="11"/>
          </p:nvPr>
        </p:nvSpPr>
        <p:spPr/>
        <p:txBody>
          <a:bodyPr/>
          <a:lstStyle/>
          <a:p>
            <a:endParaRPr lang="en-US"/>
          </a:p>
        </p:txBody>
      </p:sp>
      <p:sp>
        <p:nvSpPr>
          <p:cNvPr id="7" name="Slaidinumbri kohatäide 6"/>
          <p:cNvSpPr>
            <a:spLocks noGrp="1"/>
          </p:cNvSpPr>
          <p:nvPr>
            <p:ph type="sldNum" sz="quarter" idx="12"/>
          </p:nvPr>
        </p:nvSpPr>
        <p:spPr/>
        <p:txBody>
          <a:bodyPr/>
          <a:lstStyle/>
          <a:p>
            <a:fld id="{1B30C369-7345-4D70-A6A1-6ACCB0AF5453}" type="slidenum">
              <a:rPr lang="en-US" smtClean="0"/>
              <a:t>‹#›</a:t>
            </a:fld>
            <a:endParaRPr lang="en-US"/>
          </a:p>
        </p:txBody>
      </p:sp>
    </p:spTree>
    <p:extLst>
      <p:ext uri="{BB962C8B-B14F-4D97-AF65-F5344CB8AC3E}">
        <p14:creationId xmlns:p14="http://schemas.microsoft.com/office/powerpoint/2010/main" val="2530177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Pealkiri 1"/>
          <p:cNvSpPr>
            <a:spLocks noGrp="1"/>
          </p:cNvSpPr>
          <p:nvPr>
            <p:ph type="title"/>
          </p:nvPr>
        </p:nvSpPr>
        <p:spPr>
          <a:xfrm>
            <a:off x="839788" y="457200"/>
            <a:ext cx="3932237" cy="1600200"/>
          </a:xfrm>
        </p:spPr>
        <p:txBody>
          <a:bodyPr anchor="b"/>
          <a:lstStyle>
            <a:lvl1pPr>
              <a:defRPr sz="3200"/>
            </a:lvl1pPr>
          </a:lstStyle>
          <a:p>
            <a:r>
              <a:rPr lang="et-EE"/>
              <a:t>Muutke pealkirja laadi</a:t>
            </a:r>
            <a:endParaRPr lang="en-US"/>
          </a:p>
        </p:txBody>
      </p:sp>
      <p:sp>
        <p:nvSpPr>
          <p:cNvPr id="3" name="Pildi kohatäi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ksti kohatäid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Muutke teksti laade</a:t>
            </a:r>
          </a:p>
        </p:txBody>
      </p:sp>
      <p:sp>
        <p:nvSpPr>
          <p:cNvPr id="5" name="Kuupäeva kohatäide 4"/>
          <p:cNvSpPr>
            <a:spLocks noGrp="1"/>
          </p:cNvSpPr>
          <p:nvPr>
            <p:ph type="dt" sz="half" idx="10"/>
          </p:nvPr>
        </p:nvSpPr>
        <p:spPr/>
        <p:txBody>
          <a:bodyPr/>
          <a:lstStyle/>
          <a:p>
            <a:fld id="{6473AAEB-4BF5-4180-ADE7-948D9AA091B2}" type="datetimeFigureOut">
              <a:rPr lang="en-US" smtClean="0"/>
              <a:t>6/7/2023</a:t>
            </a:fld>
            <a:endParaRPr lang="en-US"/>
          </a:p>
        </p:txBody>
      </p:sp>
      <p:sp>
        <p:nvSpPr>
          <p:cNvPr id="6" name="Jaluse kohatäide 5"/>
          <p:cNvSpPr>
            <a:spLocks noGrp="1"/>
          </p:cNvSpPr>
          <p:nvPr>
            <p:ph type="ftr" sz="quarter" idx="11"/>
          </p:nvPr>
        </p:nvSpPr>
        <p:spPr/>
        <p:txBody>
          <a:bodyPr/>
          <a:lstStyle/>
          <a:p>
            <a:endParaRPr lang="en-US"/>
          </a:p>
        </p:txBody>
      </p:sp>
      <p:sp>
        <p:nvSpPr>
          <p:cNvPr id="7" name="Slaidinumbri kohatäide 6"/>
          <p:cNvSpPr>
            <a:spLocks noGrp="1"/>
          </p:cNvSpPr>
          <p:nvPr>
            <p:ph type="sldNum" sz="quarter" idx="12"/>
          </p:nvPr>
        </p:nvSpPr>
        <p:spPr/>
        <p:txBody>
          <a:bodyPr/>
          <a:lstStyle/>
          <a:p>
            <a:fld id="{1B30C369-7345-4D70-A6A1-6ACCB0AF5453}" type="slidenum">
              <a:rPr lang="en-US" smtClean="0"/>
              <a:t>‹#›</a:t>
            </a:fld>
            <a:endParaRPr lang="en-US"/>
          </a:p>
        </p:txBody>
      </p:sp>
    </p:spTree>
    <p:extLst>
      <p:ext uri="{BB962C8B-B14F-4D97-AF65-F5344CB8AC3E}">
        <p14:creationId xmlns:p14="http://schemas.microsoft.com/office/powerpoint/2010/main" val="343410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ealkirja kohatäid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t-EE"/>
              <a:t>Muutke pealkirja laadi</a:t>
            </a:r>
            <a:endParaRPr lang="en-US"/>
          </a:p>
        </p:txBody>
      </p:sp>
      <p:sp>
        <p:nvSpPr>
          <p:cNvPr id="3" name="Teksti kohatäid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endParaRPr lang="en-US"/>
          </a:p>
        </p:txBody>
      </p:sp>
      <p:sp>
        <p:nvSpPr>
          <p:cNvPr id="4" name="Kuupäeva kohatäid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73AAEB-4BF5-4180-ADE7-948D9AA091B2}" type="datetimeFigureOut">
              <a:rPr lang="en-US" smtClean="0"/>
              <a:t>6/7/2023</a:t>
            </a:fld>
            <a:endParaRPr lang="en-US"/>
          </a:p>
        </p:txBody>
      </p:sp>
      <p:sp>
        <p:nvSpPr>
          <p:cNvPr id="5" name="Jaluse kohatäid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aidinumbri kohatä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30C369-7345-4D70-A6A1-6ACCB0AF5453}" type="slidenum">
              <a:rPr lang="en-US" smtClean="0"/>
              <a:t>‹#›</a:t>
            </a:fld>
            <a:endParaRPr lang="en-US"/>
          </a:p>
        </p:txBody>
      </p:sp>
    </p:spTree>
    <p:extLst>
      <p:ext uri="{BB962C8B-B14F-4D97-AF65-F5344CB8AC3E}">
        <p14:creationId xmlns:p14="http://schemas.microsoft.com/office/powerpoint/2010/main" val="3298524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gus@ejs.ee"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margus.puust@ejs.ee" TargetMode="External"/><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17000" b="-17000"/>
          </a:stretch>
        </a:blipFill>
        <a:effectLst/>
      </p:bgPr>
    </p:bg>
    <p:spTree>
      <p:nvGrpSpPr>
        <p:cNvPr id="1" name=""/>
        <p:cNvGrpSpPr/>
        <p:nvPr/>
      </p:nvGrpSpPr>
      <p:grpSpPr>
        <a:xfrm>
          <a:off x="0" y="0"/>
          <a:ext cx="0" cy="0"/>
          <a:chOff x="0" y="0"/>
          <a:chExt cx="0" cy="0"/>
        </a:xfrm>
      </p:grpSpPr>
      <p:sp>
        <p:nvSpPr>
          <p:cNvPr id="2" name="Pealkiri 1"/>
          <p:cNvSpPr>
            <a:spLocks noGrp="1"/>
          </p:cNvSpPr>
          <p:nvPr>
            <p:ph type="ctrTitle"/>
          </p:nvPr>
        </p:nvSpPr>
        <p:spPr/>
        <p:txBody>
          <a:bodyPr>
            <a:normAutofit fontScale="90000"/>
          </a:bodyPr>
          <a:lstStyle/>
          <a:p>
            <a:r>
              <a:rPr lang="et-EE" dirty="0"/>
              <a:t>EJS struktuuritöögrupi töö tutvustamine - </a:t>
            </a:r>
            <a:br>
              <a:rPr lang="et-EE" dirty="0"/>
            </a:br>
            <a:r>
              <a:rPr lang="et-EE" dirty="0"/>
              <a:t>„Tuleviku EJS“</a:t>
            </a:r>
            <a:endParaRPr lang="en-US" dirty="0"/>
          </a:p>
        </p:txBody>
      </p:sp>
      <p:sp>
        <p:nvSpPr>
          <p:cNvPr id="3" name="Alapealkiri 2"/>
          <p:cNvSpPr>
            <a:spLocks noGrp="1"/>
          </p:cNvSpPr>
          <p:nvPr>
            <p:ph type="subTitle" idx="1"/>
          </p:nvPr>
        </p:nvSpPr>
        <p:spPr/>
        <p:txBody>
          <a:bodyPr/>
          <a:lstStyle/>
          <a:p>
            <a:r>
              <a:rPr lang="et-EE" dirty="0">
                <a:hlinkClick r:id="rId3"/>
              </a:rPr>
              <a:t>margus@ejs.ee</a:t>
            </a:r>
            <a:r>
              <a:rPr lang="et-EE" dirty="0"/>
              <a:t> </a:t>
            </a:r>
            <a:endParaRPr lang="en-US" dirty="0"/>
          </a:p>
        </p:txBody>
      </p:sp>
    </p:spTree>
    <p:extLst>
      <p:ext uri="{BB962C8B-B14F-4D97-AF65-F5344CB8AC3E}">
        <p14:creationId xmlns:p14="http://schemas.microsoft.com/office/powerpoint/2010/main" val="3568509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12000" b="-12000"/>
          </a:stretch>
        </a:blipFill>
        <a:effectLst/>
      </p:bgPr>
    </p:bg>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fontScale="90000"/>
          </a:bodyPr>
          <a:lstStyle/>
          <a:p>
            <a:r>
              <a:rPr lang="et-EE" b="1" dirty="0"/>
              <a:t>Eesti Jahimeeste Seltsi Arengusuunad 2021- 2025</a:t>
            </a:r>
            <a:r>
              <a:rPr lang="en-US" dirty="0"/>
              <a:t/>
            </a:r>
            <a:br>
              <a:rPr lang="en-US" dirty="0"/>
            </a:br>
            <a:r>
              <a:rPr lang="et-EE" sz="2200" dirty="0"/>
              <a:t>Kinnitatud </a:t>
            </a:r>
            <a:r>
              <a:rPr lang="et-EE" sz="2200" dirty="0" err="1"/>
              <a:t>EJS-i</a:t>
            </a:r>
            <a:r>
              <a:rPr lang="et-EE" sz="2200" dirty="0"/>
              <a:t> volinike koosolekul 17.06.2021.a.</a:t>
            </a:r>
            <a:r>
              <a:rPr lang="en-US" dirty="0"/>
              <a:t/>
            </a:r>
            <a:br>
              <a:rPr lang="en-US" dirty="0"/>
            </a:br>
            <a:endParaRPr lang="en-US" dirty="0"/>
          </a:p>
        </p:txBody>
      </p:sp>
      <p:sp>
        <p:nvSpPr>
          <p:cNvPr id="3" name="Sisu kohatäide 2"/>
          <p:cNvSpPr>
            <a:spLocks noGrp="1"/>
          </p:cNvSpPr>
          <p:nvPr>
            <p:ph idx="1"/>
          </p:nvPr>
        </p:nvSpPr>
        <p:spPr/>
        <p:txBody>
          <a:bodyPr/>
          <a:lstStyle/>
          <a:p>
            <a:pPr lvl="1"/>
            <a:r>
              <a:rPr lang="et-EE" b="1" dirty="0"/>
              <a:t>Juhatus viib ellu volinike poolt vastuvõetud arengusuundi:</a:t>
            </a:r>
          </a:p>
          <a:p>
            <a:pPr marL="457200" lvl="1" indent="0">
              <a:buNone/>
            </a:pPr>
            <a:endParaRPr lang="et-EE" b="1" dirty="0"/>
          </a:p>
          <a:p>
            <a:pPr lvl="1"/>
            <a:r>
              <a:rPr lang="et-EE" dirty="0"/>
              <a:t>Toetatakse ja arendatakse maakondlikke keskusi, tehakse vastastikku kasulikku koostööd ja abistatakse üksteist, kindlustatakse vajalike haldusteenuste osutamine kohtadel. </a:t>
            </a:r>
          </a:p>
          <a:p>
            <a:pPr lvl="1"/>
            <a:r>
              <a:rPr lang="et-EE" dirty="0" err="1"/>
              <a:t>EJS-i</a:t>
            </a:r>
            <a:r>
              <a:rPr lang="et-EE" dirty="0"/>
              <a:t> ja maakondlike organisatsioonide rollijaotuste täpsustamine ja omavahelise halduskoormuse täpsem jagamine.</a:t>
            </a:r>
          </a:p>
          <a:p>
            <a:pPr lvl="1"/>
            <a:r>
              <a:rPr lang="et-EE" dirty="0"/>
              <a:t>Maakondlike keskuste koostöö suurendamine kohalike omavalitsuste, volikogude ja muude huvigruppide tasandil. </a:t>
            </a:r>
            <a:endParaRPr lang="en-US" sz="1600" dirty="0"/>
          </a:p>
          <a:p>
            <a:endParaRPr lang="en-US" dirty="0"/>
          </a:p>
        </p:txBody>
      </p:sp>
    </p:spTree>
    <p:extLst>
      <p:ext uri="{BB962C8B-B14F-4D97-AF65-F5344CB8AC3E}">
        <p14:creationId xmlns:p14="http://schemas.microsoft.com/office/powerpoint/2010/main" val="1974752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17000" b="-17000"/>
          </a:stretch>
        </a:blipFill>
        <a:effectLst/>
      </p:bgPr>
    </p:bg>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Struktuurigrupi teesid 1</a:t>
            </a:r>
            <a:endParaRPr lang="en-US" dirty="0"/>
          </a:p>
        </p:txBody>
      </p:sp>
      <p:sp>
        <p:nvSpPr>
          <p:cNvPr id="3" name="Sisu kohatäide 2"/>
          <p:cNvSpPr>
            <a:spLocks noGrp="1"/>
          </p:cNvSpPr>
          <p:nvPr>
            <p:ph idx="1"/>
          </p:nvPr>
        </p:nvSpPr>
        <p:spPr/>
        <p:txBody>
          <a:bodyPr>
            <a:normAutofit lnSpcReduction="10000"/>
          </a:bodyPr>
          <a:lstStyle/>
          <a:p>
            <a:r>
              <a:rPr lang="et-EE" b="1" dirty="0"/>
              <a:t>EJS toetab kogukondliku jahindust olemasolevates jahipiirkondades, koos teenust osutavate maakondlike keskustega.</a:t>
            </a:r>
          </a:p>
          <a:p>
            <a:pPr lvl="0"/>
            <a:r>
              <a:rPr lang="et-EE" dirty="0" err="1"/>
              <a:t>EJS-i</a:t>
            </a:r>
            <a:r>
              <a:rPr lang="et-EE" dirty="0"/>
              <a:t> volikogu on vastu võtnud meie väärtused. Neid on kokku 8. Kaks neist kõlavad: </a:t>
            </a:r>
          </a:p>
          <a:p>
            <a:pPr lvl="0"/>
            <a:r>
              <a:rPr lang="et-EE" i="1" dirty="0"/>
              <a:t>Jahipidamine peab jääma kättesaadavaks võimalikult laiale Eesti elanike grupile. </a:t>
            </a:r>
            <a:endParaRPr lang="en-US" i="1" dirty="0"/>
          </a:p>
          <a:p>
            <a:pPr lvl="0"/>
            <a:r>
              <a:rPr lang="et-EE" i="1" dirty="0"/>
              <a:t>Eesti jahinduslik ühistegevus on traditsioon, mida tuleb hoida, sest see on osa meie kultuuripärandist.</a:t>
            </a:r>
          </a:p>
          <a:p>
            <a:pPr lvl="0"/>
            <a:r>
              <a:rPr lang="et-EE" dirty="0"/>
              <a:t>Kogukondliku jahindusliku identiteedi keskuseks sobib maakond, kus oleks optimaalne omada </a:t>
            </a:r>
            <a:r>
              <a:rPr lang="et-EE" dirty="0" err="1"/>
              <a:t>jahinduslikke</a:t>
            </a:r>
            <a:r>
              <a:rPr lang="et-EE" dirty="0"/>
              <a:t> </a:t>
            </a:r>
            <a:r>
              <a:rPr lang="et-EE" dirty="0" smtClean="0"/>
              <a:t>teenuseid pakkuvat </a:t>
            </a:r>
            <a:r>
              <a:rPr lang="et-EE" dirty="0"/>
              <a:t>keskust.</a:t>
            </a:r>
          </a:p>
          <a:p>
            <a:pPr lvl="0"/>
            <a:endParaRPr lang="en-US" dirty="0"/>
          </a:p>
          <a:p>
            <a:endParaRPr lang="en-US" dirty="0"/>
          </a:p>
        </p:txBody>
      </p:sp>
    </p:spTree>
    <p:extLst>
      <p:ext uri="{BB962C8B-B14F-4D97-AF65-F5344CB8AC3E}">
        <p14:creationId xmlns:p14="http://schemas.microsoft.com/office/powerpoint/2010/main" val="924618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17000" b="-17000"/>
          </a:stretch>
        </a:blipFill>
        <a:effectLst/>
      </p:bgPr>
    </p:bg>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Struktuurigrupi teesid 2</a:t>
            </a:r>
            <a:endParaRPr lang="en-US" dirty="0"/>
          </a:p>
        </p:txBody>
      </p:sp>
      <p:sp>
        <p:nvSpPr>
          <p:cNvPr id="3" name="Sisu kohatäide 2"/>
          <p:cNvSpPr>
            <a:spLocks noGrp="1"/>
          </p:cNvSpPr>
          <p:nvPr>
            <p:ph idx="1"/>
          </p:nvPr>
        </p:nvSpPr>
        <p:spPr/>
        <p:txBody>
          <a:bodyPr>
            <a:normAutofit fontScale="92500"/>
          </a:bodyPr>
          <a:lstStyle/>
          <a:p>
            <a:r>
              <a:rPr lang="et-EE" b="1" dirty="0"/>
              <a:t>EJS on enamust Eesti jahimehi koondav esindusorganisatsioon ja on vajalik, et see nii ka jätkuks. Selle vajaduse tõestuseks on kasvõi see, et ilma EJS pingutusteta poleks jahipiirkondade kasutuslubade pikendamine toimunud nii ladusalt.</a:t>
            </a:r>
          </a:p>
          <a:p>
            <a:r>
              <a:rPr lang="et-EE" dirty="0"/>
              <a:t>Rahulikku aega pole meie jahinduses viimasel ajal olnudki. Jahiseadus, SAK, kasutusõiguse lubade pikendamine, pliihaavlite kasutuse </a:t>
            </a:r>
            <a:r>
              <a:rPr lang="et-EE" dirty="0" smtClean="0"/>
              <a:t>piiramine, pidevalt karmistuvad nõuded relvade ja lasketiirude osas jms.</a:t>
            </a:r>
            <a:endParaRPr lang="et-EE" dirty="0"/>
          </a:p>
          <a:p>
            <a:r>
              <a:rPr lang="et-EE" dirty="0"/>
              <a:t>Ka teised huvigrupid on liitunud ühinguteks ja võitlevad oma huvide eest.</a:t>
            </a:r>
          </a:p>
          <a:p>
            <a:r>
              <a:rPr lang="et-EE" dirty="0"/>
              <a:t>Jahimeeste ühtset häält on vaja nii riigi kui huvigruppidega suhtlemiseks. Sellest võidab iga jahimees.</a:t>
            </a:r>
          </a:p>
          <a:p>
            <a:endParaRPr lang="en-US" b="1" dirty="0"/>
          </a:p>
        </p:txBody>
      </p:sp>
    </p:spTree>
    <p:extLst>
      <p:ext uri="{BB962C8B-B14F-4D97-AF65-F5344CB8AC3E}">
        <p14:creationId xmlns:p14="http://schemas.microsoft.com/office/powerpoint/2010/main" val="2539828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15000" b="-15000"/>
          </a:stretch>
        </a:blipFill>
        <a:effectLst/>
      </p:bgPr>
    </p:bg>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Struktuurigrupi teesid 3</a:t>
            </a:r>
            <a:endParaRPr lang="en-US" dirty="0"/>
          </a:p>
        </p:txBody>
      </p:sp>
      <p:sp>
        <p:nvSpPr>
          <p:cNvPr id="3" name="Sisu kohatäide 2"/>
          <p:cNvSpPr>
            <a:spLocks noGrp="1"/>
          </p:cNvSpPr>
          <p:nvPr>
            <p:ph idx="1"/>
          </p:nvPr>
        </p:nvSpPr>
        <p:spPr/>
        <p:txBody>
          <a:bodyPr>
            <a:normAutofit fontScale="92500"/>
          </a:bodyPr>
          <a:lstStyle/>
          <a:p>
            <a:r>
              <a:rPr lang="et-EE" b="1" dirty="0"/>
              <a:t>Ees on keerulised ajad, mil jahimeeste ühist häält on väga vaja. Riigi esindajad ja erinevad huvigrupid on väljendanud </a:t>
            </a:r>
            <a:r>
              <a:rPr lang="et-EE" b="1" dirty="0" smtClean="0"/>
              <a:t>tahet </a:t>
            </a:r>
            <a:r>
              <a:rPr lang="et-EE" b="1" dirty="0"/>
              <a:t>avada </a:t>
            </a:r>
            <a:r>
              <a:rPr lang="et-EE" b="1" dirty="0" smtClean="0"/>
              <a:t>Jahiseadus</a:t>
            </a:r>
            <a:r>
              <a:rPr lang="et-EE" b="1" dirty="0"/>
              <a:t>, </a:t>
            </a:r>
            <a:r>
              <a:rPr lang="et-EE" b="1" dirty="0" smtClean="0"/>
              <a:t>soovides teha </a:t>
            </a:r>
            <a:r>
              <a:rPr lang="et-EE" b="1" dirty="0"/>
              <a:t>sinna muudatusi.</a:t>
            </a:r>
          </a:p>
          <a:p>
            <a:r>
              <a:rPr lang="et-EE" dirty="0"/>
              <a:t>Järjest jõulisemalt kõlavad erinevate huvigruppide soovid, mis puudutavad ka otseselt jahindust</a:t>
            </a:r>
            <a:r>
              <a:rPr lang="et-EE" dirty="0" smtClean="0"/>
              <a:t>. (loomakaitse, loomaõiguslus, </a:t>
            </a:r>
            <a:r>
              <a:rPr lang="et-EE" dirty="0" err="1" smtClean="0"/>
              <a:t>veganlus</a:t>
            </a:r>
            <a:r>
              <a:rPr lang="et-EE" dirty="0"/>
              <a:t> </a:t>
            </a:r>
            <a:r>
              <a:rPr lang="et-EE" dirty="0" smtClean="0"/>
              <a:t>jms).</a:t>
            </a:r>
            <a:endParaRPr lang="et-EE" dirty="0"/>
          </a:p>
          <a:p>
            <a:r>
              <a:rPr lang="et-EE" dirty="0"/>
              <a:t>Muutmise soov ei puuduta ainult jahiseadust.  Ka teiste seaduste kaudu on võimalik jahimeeste tegevust piirata. </a:t>
            </a:r>
          </a:p>
          <a:p>
            <a:r>
              <a:rPr lang="et-EE" dirty="0"/>
              <a:t>Sageli kasutatakse avalikkuse mõjutamist. Kasutatakse väärinformatsiooni ja manipulatsiooni. </a:t>
            </a:r>
          </a:p>
          <a:p>
            <a:r>
              <a:rPr lang="et-EE" dirty="0" smtClean="0"/>
              <a:t>Kogukondliku jahinduse </a:t>
            </a:r>
            <a:r>
              <a:rPr lang="et-EE" dirty="0" smtClean="0"/>
              <a:t>ja jahimehe </a:t>
            </a:r>
            <a:r>
              <a:rPr lang="et-EE" dirty="0"/>
              <a:t>head mainet tuleb </a:t>
            </a:r>
            <a:r>
              <a:rPr lang="et-EE" dirty="0" smtClean="0"/>
              <a:t>hoida ja parandada.</a:t>
            </a:r>
            <a:endParaRPr lang="en-US" dirty="0"/>
          </a:p>
        </p:txBody>
      </p:sp>
    </p:spTree>
    <p:extLst>
      <p:ext uri="{BB962C8B-B14F-4D97-AF65-F5344CB8AC3E}">
        <p14:creationId xmlns:p14="http://schemas.microsoft.com/office/powerpoint/2010/main" val="3871580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17000" b="-17000"/>
          </a:stretch>
        </a:blipFill>
        <a:effectLst/>
      </p:bgPr>
    </p:bg>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Struktuurigrupi teesid 4</a:t>
            </a:r>
            <a:endParaRPr lang="en-US" dirty="0"/>
          </a:p>
        </p:txBody>
      </p:sp>
      <p:sp>
        <p:nvSpPr>
          <p:cNvPr id="3" name="Sisu kohatäide 2"/>
          <p:cNvSpPr>
            <a:spLocks noGrp="1"/>
          </p:cNvSpPr>
          <p:nvPr>
            <p:ph idx="1"/>
          </p:nvPr>
        </p:nvSpPr>
        <p:spPr/>
        <p:txBody>
          <a:bodyPr>
            <a:normAutofit lnSpcReduction="10000"/>
          </a:bodyPr>
          <a:lstStyle/>
          <a:p>
            <a:r>
              <a:rPr lang="et-EE" b="1" dirty="0"/>
              <a:t>EJS ei koonda kõiki meie jahipiirkondade kasutajaid, aga seda oleks tuleviku huve silmas pidades </a:t>
            </a:r>
            <a:r>
              <a:rPr lang="et-EE" b="1" dirty="0" smtClean="0"/>
              <a:t>vaja</a:t>
            </a:r>
            <a:r>
              <a:rPr lang="et-EE" b="1" dirty="0"/>
              <a:t>.</a:t>
            </a:r>
          </a:p>
          <a:p>
            <a:r>
              <a:rPr lang="et-EE" dirty="0"/>
              <a:t>Jahiseadus on meie jahinduse põhistruktuuriks kujundanud jahipiirkonna. Jahipiirkonna suurus on kokkulepe suurulukite asurkonna ohjamiseks sobiva maa-ala ja maaomanikega normaalse suhtlemise korraldamiseks.</a:t>
            </a:r>
          </a:p>
          <a:p>
            <a:r>
              <a:rPr lang="et-EE" dirty="0"/>
              <a:t>Jahipiirkond ise on liiga väike, et üksi jahindusele soodsat keskkonda luua, selle korraldamiseks on vaja ühistööd.</a:t>
            </a:r>
          </a:p>
          <a:p>
            <a:r>
              <a:rPr lang="et-EE" dirty="0"/>
              <a:t>Jahipiirkondi </a:t>
            </a:r>
            <a:r>
              <a:rPr lang="et-EE" dirty="0" smtClean="0"/>
              <a:t>on 328, </a:t>
            </a:r>
            <a:r>
              <a:rPr lang="et-EE" dirty="0"/>
              <a:t>neist EJS liikmed </a:t>
            </a:r>
            <a:r>
              <a:rPr lang="et-EE" dirty="0" smtClean="0"/>
              <a:t>on 287, mitteliikmed 41, maakondlikesse </a:t>
            </a:r>
            <a:r>
              <a:rPr lang="et-EE" dirty="0"/>
              <a:t>organisatsioonidesse kuulub </a:t>
            </a:r>
            <a:r>
              <a:rPr lang="et-EE" dirty="0" smtClean="0"/>
              <a:t>nendest 205, otse </a:t>
            </a:r>
            <a:r>
              <a:rPr lang="et-EE" dirty="0" err="1" smtClean="0"/>
              <a:t>EJS-i</a:t>
            </a:r>
            <a:r>
              <a:rPr lang="et-EE" dirty="0" smtClean="0"/>
              <a:t> liikmed 82.</a:t>
            </a:r>
            <a:endParaRPr lang="en-US" dirty="0"/>
          </a:p>
        </p:txBody>
      </p:sp>
    </p:spTree>
    <p:extLst>
      <p:ext uri="{BB962C8B-B14F-4D97-AF65-F5344CB8AC3E}">
        <p14:creationId xmlns:p14="http://schemas.microsoft.com/office/powerpoint/2010/main" val="3916312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17000" b="-17000"/>
          </a:stretch>
        </a:blipFill>
        <a:effectLst/>
      </p:bgPr>
    </p:bg>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Struktuurigrupi teesid 5</a:t>
            </a:r>
            <a:endParaRPr lang="en-US" dirty="0"/>
          </a:p>
        </p:txBody>
      </p:sp>
      <p:sp>
        <p:nvSpPr>
          <p:cNvPr id="3" name="Sisu kohatäide 2"/>
          <p:cNvSpPr>
            <a:spLocks noGrp="1"/>
          </p:cNvSpPr>
          <p:nvPr>
            <p:ph idx="1"/>
          </p:nvPr>
        </p:nvSpPr>
        <p:spPr/>
        <p:txBody>
          <a:bodyPr>
            <a:normAutofit lnSpcReduction="10000"/>
          </a:bodyPr>
          <a:lstStyle/>
          <a:p>
            <a:r>
              <a:rPr lang="et-EE" b="1" dirty="0"/>
              <a:t>Tänase päeva üks probleemidest on meie struktuuri kirju pilt erinevates maakondades. See on kaasa toonud jahipiirkondadele erineva koormuse meie organisatsiooni ülalpidamises ja ka erineva saadava teenuse kvaliteedi, sealhulgas vajaliku informatsiooni leviku.</a:t>
            </a:r>
          </a:p>
          <a:p>
            <a:r>
              <a:rPr lang="et-EE" dirty="0"/>
              <a:t>Nii palju kui on maakondi, on ka erinevaid suhteid jahipiirkondade ja maakonna jahindusorganisatsiooni vahel.</a:t>
            </a:r>
          </a:p>
          <a:p>
            <a:r>
              <a:rPr lang="et-EE" dirty="0"/>
              <a:t>Erinevad on koostöö vormid, teenused, teenuste hinnad, koostööks panustatav raha jne.</a:t>
            </a:r>
          </a:p>
          <a:p>
            <a:r>
              <a:rPr lang="et-EE" dirty="0"/>
              <a:t>Mõnedki jahipiirkonnad pole rahul, et teenused on erinevad ja erinev on ka makstav tasu. Õiglustunne on riivatud.</a:t>
            </a:r>
            <a:endParaRPr lang="en-US" dirty="0"/>
          </a:p>
        </p:txBody>
      </p:sp>
    </p:spTree>
    <p:extLst>
      <p:ext uri="{BB962C8B-B14F-4D97-AF65-F5344CB8AC3E}">
        <p14:creationId xmlns:p14="http://schemas.microsoft.com/office/powerpoint/2010/main" val="2139558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Struktuurigrupi teesid 6</a:t>
            </a:r>
            <a:endParaRPr lang="en-US" dirty="0"/>
          </a:p>
        </p:txBody>
      </p:sp>
      <p:sp>
        <p:nvSpPr>
          <p:cNvPr id="3" name="Sisu kohatäide 2"/>
          <p:cNvSpPr>
            <a:spLocks noGrp="1"/>
          </p:cNvSpPr>
          <p:nvPr>
            <p:ph idx="1"/>
          </p:nvPr>
        </p:nvSpPr>
        <p:spPr/>
        <p:txBody>
          <a:bodyPr>
            <a:normAutofit fontScale="85000" lnSpcReduction="20000"/>
          </a:bodyPr>
          <a:lstStyle/>
          <a:p>
            <a:r>
              <a:rPr lang="et-EE" b="1" dirty="0"/>
              <a:t>EJS juhatus on otsustanud selle teemaga tegeleda ja järgmiseks volikoguks pakkuda vajalikud sammud organisatsiooni tugevdamiseks. Eesmärk peaks olema et kõik jahimehed panustaks võimalikult võrdselt jahinduse toimimisse ja arendusse.</a:t>
            </a:r>
          </a:p>
          <a:p>
            <a:r>
              <a:rPr lang="et-EE" dirty="0"/>
              <a:t>Loodud on töögrupp, mis peab juhatusele esitama ettepanekud olukorra parandamiseks.</a:t>
            </a:r>
          </a:p>
          <a:p>
            <a:r>
              <a:rPr lang="et-EE" dirty="0"/>
              <a:t>Juhatus kujundab volikogus püstitatud eesmärkidest lähtuvalt võimalikud arengustsenaariumid.</a:t>
            </a:r>
          </a:p>
          <a:p>
            <a:r>
              <a:rPr lang="et-EE" dirty="0"/>
              <a:t>Neid arutatakse enne järgmist volikogu põhjalikult, ka maakondades.</a:t>
            </a:r>
          </a:p>
          <a:p>
            <a:r>
              <a:rPr lang="et-EE" dirty="0"/>
              <a:t>Järgmiseks volikoguks esitatakse terviklik muudatuste ettepanek</a:t>
            </a:r>
            <a:r>
              <a:rPr lang="et-EE" dirty="0" smtClean="0"/>
              <a:t>.</a:t>
            </a:r>
          </a:p>
          <a:p>
            <a:r>
              <a:rPr lang="et-EE" dirty="0" smtClean="0"/>
              <a:t>Analüüsime ka naaberriikide jahinduse korraldust ja uurime, mida oleks võimalik eeskujuks võtta.</a:t>
            </a:r>
            <a:endParaRPr lang="et-EE" dirty="0"/>
          </a:p>
          <a:p>
            <a:r>
              <a:rPr lang="et-EE" dirty="0"/>
              <a:t>Tegelikult on ju kõik hästi, aga alati saab paremini oma tööd korraldada.</a:t>
            </a:r>
            <a:endParaRPr lang="en-US" dirty="0"/>
          </a:p>
        </p:txBody>
      </p:sp>
    </p:spTree>
    <p:extLst>
      <p:ext uri="{BB962C8B-B14F-4D97-AF65-F5344CB8AC3E}">
        <p14:creationId xmlns:p14="http://schemas.microsoft.com/office/powerpoint/2010/main" val="3982043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4000" b="-4000"/>
          </a:stretch>
        </a:blipFill>
        <a:effectLst/>
      </p:bgPr>
    </p:bg>
    <p:spTree>
      <p:nvGrpSpPr>
        <p:cNvPr id="1" name=""/>
        <p:cNvGrpSpPr/>
        <p:nvPr/>
      </p:nvGrpSpPr>
      <p:grpSpPr>
        <a:xfrm>
          <a:off x="0" y="0"/>
          <a:ext cx="0" cy="0"/>
          <a:chOff x="0" y="0"/>
          <a:chExt cx="0" cy="0"/>
        </a:xfrm>
      </p:grpSpPr>
      <p:sp>
        <p:nvSpPr>
          <p:cNvPr id="2" name="Pealkiri 1"/>
          <p:cNvSpPr>
            <a:spLocks noGrp="1"/>
          </p:cNvSpPr>
          <p:nvPr>
            <p:ph type="ctrTitle"/>
          </p:nvPr>
        </p:nvSpPr>
        <p:spPr/>
        <p:txBody>
          <a:bodyPr/>
          <a:lstStyle/>
          <a:p>
            <a:r>
              <a:rPr lang="et-EE" dirty="0"/>
              <a:t>Tänud ja head kaasa mõtlemist ja </a:t>
            </a:r>
            <a:r>
              <a:rPr lang="et-EE" dirty="0" smtClean="0"/>
              <a:t>kaasalöömist!</a:t>
            </a:r>
            <a:endParaRPr lang="en-US" dirty="0"/>
          </a:p>
        </p:txBody>
      </p:sp>
      <p:sp>
        <p:nvSpPr>
          <p:cNvPr id="3" name="Alapealkiri 2"/>
          <p:cNvSpPr>
            <a:spLocks noGrp="1"/>
          </p:cNvSpPr>
          <p:nvPr>
            <p:ph type="subTitle" idx="1"/>
          </p:nvPr>
        </p:nvSpPr>
        <p:spPr/>
        <p:txBody>
          <a:bodyPr/>
          <a:lstStyle/>
          <a:p>
            <a:r>
              <a:rPr lang="et-EE" dirty="0">
                <a:hlinkClick r:id="rId3"/>
              </a:rPr>
              <a:t>margus.puust@ejs.ee</a:t>
            </a:r>
            <a:r>
              <a:rPr lang="et-EE" dirty="0"/>
              <a:t> </a:t>
            </a:r>
            <a:endParaRPr lang="en-US" dirty="0"/>
          </a:p>
        </p:txBody>
      </p:sp>
    </p:spTree>
    <p:extLst>
      <p:ext uri="{BB962C8B-B14F-4D97-AF65-F5344CB8AC3E}">
        <p14:creationId xmlns:p14="http://schemas.microsoft.com/office/powerpoint/2010/main" val="2007137175"/>
      </p:ext>
    </p:extLst>
  </p:cSld>
  <p:clrMapOvr>
    <a:masterClrMapping/>
  </p:clrMapOvr>
</p:sld>
</file>

<file path=ppt/theme/theme1.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611</Words>
  <Application>Microsoft Office PowerPoint</Application>
  <PresentationFormat>Laiekraan</PresentationFormat>
  <Paragraphs>45</Paragraphs>
  <Slides>9</Slides>
  <Notes>0</Notes>
  <HiddenSlides>0</HiddenSlides>
  <MMClips>0</MMClips>
  <ScaleCrop>false</ScaleCrop>
  <HeadingPairs>
    <vt:vector size="6" baseType="variant">
      <vt:variant>
        <vt:lpstr>Kasutatud fondid</vt:lpstr>
      </vt:variant>
      <vt:variant>
        <vt:i4>3</vt:i4>
      </vt:variant>
      <vt:variant>
        <vt:lpstr>Kujundus</vt:lpstr>
      </vt:variant>
      <vt:variant>
        <vt:i4>1</vt:i4>
      </vt:variant>
      <vt:variant>
        <vt:lpstr>Slaidipealkirjad</vt:lpstr>
      </vt:variant>
      <vt:variant>
        <vt:i4>9</vt:i4>
      </vt:variant>
    </vt:vector>
  </HeadingPairs>
  <TitlesOfParts>
    <vt:vector size="13" baseType="lpstr">
      <vt:lpstr>Arial</vt:lpstr>
      <vt:lpstr>Calibri</vt:lpstr>
      <vt:lpstr>Calibri Light</vt:lpstr>
      <vt:lpstr>Office'i kujundus</vt:lpstr>
      <vt:lpstr>EJS struktuuritöögrupi töö tutvustamine -  „Tuleviku EJS“</vt:lpstr>
      <vt:lpstr>Eesti Jahimeeste Seltsi Arengusuunad 2021- 2025 Kinnitatud EJS-i volinike koosolekul 17.06.2021.a. </vt:lpstr>
      <vt:lpstr>Struktuurigrupi teesid 1</vt:lpstr>
      <vt:lpstr>Struktuurigrupi teesid 2</vt:lpstr>
      <vt:lpstr>Struktuurigrupi teesid 3</vt:lpstr>
      <vt:lpstr>Struktuurigrupi teesid 4</vt:lpstr>
      <vt:lpstr>Struktuurigrupi teesid 5</vt:lpstr>
      <vt:lpstr>Struktuurigrupi teesid 6</vt:lpstr>
      <vt:lpstr>Tänud ja head kaasa mõtlemist ja kaasalöömist!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EJS struktuuritöögrupi töö tutvustamine „Tuleviku EJS“</dc:title>
  <dc:creator>tonis</dc:creator>
  <cp:lastModifiedBy>tonis</cp:lastModifiedBy>
  <cp:revision>9</cp:revision>
  <dcterms:created xsi:type="dcterms:W3CDTF">2023-05-31T13:49:25Z</dcterms:created>
  <dcterms:modified xsi:type="dcterms:W3CDTF">2023-06-07T20:19:25Z</dcterms:modified>
</cp:coreProperties>
</file>