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Jahindus on looduskaitse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Tõnis Korts</a:t>
            </a:r>
          </a:p>
          <a:p>
            <a:r>
              <a:rPr lang="et-EE" dirty="0" smtClean="0"/>
              <a:t>EJS tegevjuht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2038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Jahindus on osa looduskaitsest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251678" y="1143001"/>
            <a:ext cx="10178322" cy="5538354"/>
          </a:xfrm>
        </p:spPr>
        <p:txBody>
          <a:bodyPr/>
          <a:lstStyle/>
          <a:p>
            <a:r>
              <a:rPr lang="et-EE" dirty="0" smtClean="0"/>
              <a:t>Looduskaitse on valdkond, mis hõlmab loodusvarade, looduskeskkonna, loodusliku mitmekesisuse kaitset </a:t>
            </a:r>
            <a:r>
              <a:rPr lang="et-EE" dirty="0" err="1" smtClean="0"/>
              <a:t>inimmõju</a:t>
            </a:r>
            <a:r>
              <a:rPr lang="et-EE" dirty="0" smtClean="0"/>
              <a:t> negatiivsete aspektide eest, nende hooldamist ja taastamist.</a:t>
            </a:r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r>
              <a:rPr lang="et-EE" dirty="0" smtClean="0"/>
              <a:t>Jahindus on valdkond, mis käsitleb ulukiressursi säästlikku kasutamist arvestades nii bioloogilisi, majanduslikke kui sotsiaalseid aspekte. </a:t>
            </a:r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Ovaal 3"/>
          <p:cNvSpPr/>
          <p:nvPr/>
        </p:nvSpPr>
        <p:spPr>
          <a:xfrm>
            <a:off x="2047009" y="2504209"/>
            <a:ext cx="6764482" cy="3127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Looduskaitse</a:t>
            </a:r>
            <a:endParaRPr lang="et-EE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al 4"/>
          <p:cNvSpPr/>
          <p:nvPr/>
        </p:nvSpPr>
        <p:spPr>
          <a:xfrm>
            <a:off x="5517573" y="2961409"/>
            <a:ext cx="2296391" cy="6961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jahindus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1705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Looduskaitse on tegevus mitte tegevusetus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Parim looduse kaitse on selle säästlik ja teaduspõhine kasutamine</a:t>
            </a:r>
          </a:p>
          <a:p>
            <a:r>
              <a:rPr lang="et-EE" dirty="0"/>
              <a:t>Just inimeste tegelik huvi ja teadlikkus määrab ära looduskaitse edukuse</a:t>
            </a:r>
            <a:endParaRPr lang="et-EE" dirty="0" smtClean="0"/>
          </a:p>
          <a:p>
            <a:r>
              <a:rPr lang="et-EE" dirty="0" smtClean="0"/>
              <a:t>Õitsevad need lilled, mille poole inimene on näoga</a:t>
            </a:r>
          </a:p>
          <a:p>
            <a:r>
              <a:rPr lang="et-EE" dirty="0" smtClean="0"/>
              <a:t>Looduskaitse ei ole arvutimäng, see on päris elu</a:t>
            </a:r>
          </a:p>
          <a:p>
            <a:r>
              <a:rPr lang="et-EE" dirty="0" smtClean="0"/>
              <a:t>Meie häda on mitte inimeste puudus vaid spetsialistide puudus</a:t>
            </a:r>
          </a:p>
          <a:p>
            <a:r>
              <a:rPr lang="et-EE" dirty="0" smtClean="0"/>
              <a:t>Looduskaitse spetsialist peab olema mitte ainult hea bioloog aga ka hea ökoloog, kes mõistab mitte ainult loodukasutuse ökoloogilisi vaid ka majanduslikke ja sotsiaalseid aspekte.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7825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Kaasaegne jahindus on vastutuse võtmine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t-EE" dirty="0"/>
              <a:t>Elame olukorras, kus põllumajandus, metsamajandus ja kalandus on intensiivsed. </a:t>
            </a:r>
            <a:r>
              <a:rPr lang="et-EE" dirty="0" smtClean="0"/>
              <a:t>Maakera rahvastik kasvab.</a:t>
            </a:r>
          </a:p>
          <a:p>
            <a:r>
              <a:rPr lang="et-EE" dirty="0" smtClean="0"/>
              <a:t>Pidevalt </a:t>
            </a:r>
            <a:r>
              <a:rPr lang="et-EE" dirty="0"/>
              <a:t>ehitatakse teid, vabrikuid ja uusi elamurajoone. </a:t>
            </a:r>
            <a:endParaRPr lang="et-EE" dirty="0" smtClean="0"/>
          </a:p>
          <a:p>
            <a:r>
              <a:rPr lang="et-EE" dirty="0" smtClean="0"/>
              <a:t>Surve </a:t>
            </a:r>
            <a:r>
              <a:rPr lang="et-EE" dirty="0"/>
              <a:t>loodusele ja ulukitele </a:t>
            </a:r>
            <a:r>
              <a:rPr lang="et-EE" dirty="0" smtClean="0"/>
              <a:t>tugevneb</a:t>
            </a:r>
            <a:r>
              <a:rPr lang="et-EE" dirty="0"/>
              <a:t> </a:t>
            </a:r>
            <a:r>
              <a:rPr lang="et-EE" dirty="0" smtClean="0"/>
              <a:t>ja looduslik iseregulatsioon saab rikutud.</a:t>
            </a:r>
          </a:p>
          <a:p>
            <a:r>
              <a:rPr lang="et-EE" dirty="0" smtClean="0"/>
              <a:t>Sagenevad </a:t>
            </a:r>
            <a:r>
              <a:rPr lang="et-EE" dirty="0"/>
              <a:t>konfliktid inimese tegevuse ja ulukite tegevuse vahel. </a:t>
            </a:r>
            <a:endParaRPr lang="et-EE" dirty="0" smtClean="0"/>
          </a:p>
          <a:p>
            <a:r>
              <a:rPr lang="et-EE" dirty="0" smtClean="0"/>
              <a:t>Linnastumine. Side maaga ja looduslike protsesside tundmine kahaneb.</a:t>
            </a:r>
          </a:p>
          <a:p>
            <a:r>
              <a:rPr lang="et-EE" dirty="0" smtClean="0"/>
              <a:t>Levivad erinevad ulukite haigused, mis on osalt seotud ulukite kasvanud arvukusega.</a:t>
            </a:r>
          </a:p>
          <a:p>
            <a:r>
              <a:rPr lang="et-EE" dirty="0" smtClean="0"/>
              <a:t>Vaja </a:t>
            </a:r>
            <a:r>
              <a:rPr lang="et-EE" dirty="0"/>
              <a:t>on väga häid looduse praktilisi tundjaid eksperte- oma ala tõelisi meistreid</a:t>
            </a:r>
            <a:r>
              <a:rPr lang="et-EE" dirty="0" smtClean="0"/>
              <a:t>.</a:t>
            </a:r>
          </a:p>
          <a:p>
            <a:r>
              <a:rPr lang="et-EE" dirty="0"/>
              <a:t>Oleme inimestena oma tegevusega nii sügavalt looduslikesse protsessidesse sekkunud, et meil ei olegi muud võimalust, kui võtta ulukite hea käekäigu ja bioloogilise mitmekesisuse säilimise eest ise vastutus.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3852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Kaasaegne jahindus on ühiskondliku tellimuse täitmine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01" y="2066781"/>
            <a:ext cx="1743075" cy="2183102"/>
          </a:xfr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73" y="2066780"/>
            <a:ext cx="3688772" cy="2183103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71" y="2066780"/>
            <a:ext cx="3383973" cy="2183103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01" y="4348628"/>
            <a:ext cx="3300990" cy="2415854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91" y="4348628"/>
            <a:ext cx="2940627" cy="2415854"/>
          </a:xfrm>
          <a:prstGeom prst="rect">
            <a:avLst/>
          </a:prstGeom>
        </p:spPr>
      </p:pic>
      <p:pic>
        <p:nvPicPr>
          <p:cNvPr id="10" name="Pilt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4518" y="4348628"/>
            <a:ext cx="2635826" cy="241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1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Teaduspõhine jahindus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Loomulikult ei ole ei metsloomad oma tegevusega halvad ega inimesed samuti. </a:t>
            </a:r>
            <a:endParaRPr lang="et-EE" dirty="0" smtClean="0"/>
          </a:p>
          <a:p>
            <a:r>
              <a:rPr lang="et-EE" dirty="0"/>
              <a:t>Küsimus ongi tasakaalu hoidmises inimese ja looduse vahel. </a:t>
            </a:r>
            <a:endParaRPr lang="et-EE" dirty="0" smtClean="0"/>
          </a:p>
          <a:p>
            <a:r>
              <a:rPr lang="et-EE" dirty="0" smtClean="0"/>
              <a:t>Et </a:t>
            </a:r>
            <a:r>
              <a:rPr lang="et-EE" dirty="0"/>
              <a:t>see tasakaal oleks võimalikult looduslähedane, ongi jahimehed appi kutsunud teadlased ja deklareerinud kaasaegse jahinduse arengu teadmiste ja teaduse põhiseks.</a:t>
            </a:r>
          </a:p>
          <a:p>
            <a:r>
              <a:rPr lang="et-EE" dirty="0"/>
              <a:t>Kõik see on tugevalt muutnud jahindust ja jahimehi. Ulukipopulatsioonide majandamine toimub kindlate reeglite alusel. </a:t>
            </a:r>
            <a:endParaRPr lang="et-EE" dirty="0" smtClean="0"/>
          </a:p>
          <a:p>
            <a:r>
              <a:rPr lang="et-EE" dirty="0"/>
              <a:t>Vaja on erialaseid teadmisi ja kogemusi. </a:t>
            </a:r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8412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Jahindus on nutikas lahendus looduse ja inimese suhetes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t-EE" dirty="0"/>
              <a:t>Jahipidamine on nutikas lahendus ühiskonna probleemide ja väljakutsete lahendamiseks tänapäeva intensiivse arengu tingimustes</a:t>
            </a:r>
            <a:r>
              <a:rPr lang="et-EE" dirty="0" smtClean="0"/>
              <a:t>.</a:t>
            </a:r>
          </a:p>
          <a:p>
            <a:r>
              <a:rPr lang="et-EE" dirty="0"/>
              <a:t>Lahendatakse ühiskondlikud tellimused loodusliku tasakaalu säilitamisel ja ülemääraste kahjude ärahoidmisel. </a:t>
            </a:r>
            <a:endParaRPr lang="et-EE" dirty="0" smtClean="0"/>
          </a:p>
          <a:p>
            <a:r>
              <a:rPr lang="et-EE" dirty="0"/>
              <a:t>Selle tulemusel tekib hulgaliselt kõrgekvaliteedilist õnnelikku liha, mida kasvav inimkond vajab. </a:t>
            </a:r>
            <a:endParaRPr lang="et-EE" dirty="0" smtClean="0"/>
          </a:p>
          <a:p>
            <a:r>
              <a:rPr lang="et-EE" smtClean="0"/>
              <a:t>Inimesed </a:t>
            </a:r>
            <a:r>
              <a:rPr lang="et-EE" dirty="0"/>
              <a:t>viibivad jahipidamise käigus looduses ja see tugevdab tervist ja vabastab pinged. </a:t>
            </a:r>
            <a:endParaRPr lang="et-EE" dirty="0" smtClean="0"/>
          </a:p>
          <a:p>
            <a:r>
              <a:rPr lang="et-EE" dirty="0"/>
              <a:t>Kui muude vaba aja tegevustele peab ühiskond kulutama hulgaliselt ressursse ja rajama vaba aja keskusi, siis jahimehed ja -naised hoolitsevad oma kulude eest ise</a:t>
            </a:r>
            <a:r>
              <a:rPr lang="et-EE" dirty="0" smtClean="0"/>
              <a:t>.</a:t>
            </a:r>
          </a:p>
          <a:p>
            <a:r>
              <a:rPr lang="et-EE" dirty="0"/>
              <a:t>Säilib side loodusega ja arusaam looduslikest protsessidest ja hoitakse ära nn linnaegoismi teke. </a:t>
            </a:r>
            <a:r>
              <a:rPr lang="et-EE" dirty="0" smtClean="0"/>
              <a:t>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483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Jahindus on looduskaitse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Tänan tähelepanu eest!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3576411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TM10001106[[fn=Märk]]</Template>
  <TotalTime>198</TotalTime>
  <Words>428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Impact</vt:lpstr>
      <vt:lpstr>Badge</vt:lpstr>
      <vt:lpstr>Jahindus on looduskaitse</vt:lpstr>
      <vt:lpstr>Jahindus on osa looduskaitsest</vt:lpstr>
      <vt:lpstr>Looduskaitse on tegevus mitte tegevusetus</vt:lpstr>
      <vt:lpstr>Kaasaegne jahindus on vastutuse võtmine</vt:lpstr>
      <vt:lpstr>Kaasaegne jahindus on ühiskondliku tellimuse täitmine</vt:lpstr>
      <vt:lpstr>Teaduspõhine jahindus</vt:lpstr>
      <vt:lpstr>Jahindus on nutikas lahendus looduse ja inimese suhetes</vt:lpstr>
      <vt:lpstr>Jahindus on looduskaitse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Jahindus on looduskaitse</dc:title>
  <dc:creator>tonis</dc:creator>
  <cp:lastModifiedBy>andra hamburg</cp:lastModifiedBy>
  <cp:revision>9</cp:revision>
  <dcterms:created xsi:type="dcterms:W3CDTF">2018-03-26T15:55:45Z</dcterms:created>
  <dcterms:modified xsi:type="dcterms:W3CDTF">2018-10-30T09:28:44Z</dcterms:modified>
</cp:coreProperties>
</file>